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4E8B01-31B6-4AD1-A07E-DFFC33A52B16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E27C47-D92E-4625-8500-AE16A0DD300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64375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38629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2430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06571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2650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8858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1635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47921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7501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0229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1339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60925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8154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33479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44199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54019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4219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9075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48510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673531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149895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90704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9027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24854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64504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99726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954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2722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8878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5562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0332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51064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76470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3093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9607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75001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837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7937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3629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397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22187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4167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567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54837846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231190740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1111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5299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811662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4598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69446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140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93338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5630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1317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246014-C65B-4233-81FD-EB7D68178288}" type="datetimeFigureOut">
              <a:rPr lang="zh-CN" altLang="en-US" smtClean="0"/>
              <a:t>2019/10/17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1E4404-A281-48D0-A04C-EFD993803C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058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7.sv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jpg"/><Relationship Id="rId3" Type="http://schemas.openxmlformats.org/officeDocument/2006/relationships/image" Target="../media/image70.jp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jpg"/><Relationship Id="rId5" Type="http://schemas.openxmlformats.org/officeDocument/2006/relationships/image" Target="../media/image72.jpeg"/><Relationship Id="rId4" Type="http://schemas.openxmlformats.org/officeDocument/2006/relationships/image" Target="../media/image71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>
            <a:extLst>
              <a:ext uri="{FF2B5EF4-FFF2-40B4-BE49-F238E27FC236}">
                <a16:creationId xmlns:a16="http://schemas.microsoft.com/office/drawing/2014/main" id="{A5988CEB-9A2C-4EE3-A567-A3D5342F1FC1}"/>
              </a:ext>
            </a:extLst>
          </p:cNvPr>
          <p:cNvGrpSpPr/>
          <p:nvPr/>
        </p:nvGrpSpPr>
        <p:grpSpPr>
          <a:xfrm>
            <a:off x="1810351" y="2430779"/>
            <a:ext cx="3148398" cy="2428242"/>
            <a:chOff x="646166" y="2001520"/>
            <a:chExt cx="3148398" cy="24282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279B17E-C4B9-4F0F-B62E-B81B6E7BD199}"/>
                </a:ext>
              </a:extLst>
            </p:cNvPr>
            <p:cNvPicPr>
              <a:picLocks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3429000"/>
              <a:ext cx="3148398" cy="100076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5CE197BD-C07F-4549-B2D9-015751688C67}"/>
                </a:ext>
              </a:extLst>
            </p:cNvPr>
            <p:cNvPicPr>
              <a:picLocks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166" y="2001520"/>
              <a:ext cx="3148398" cy="1000762"/>
            </a:xfrm>
            <a:prstGeom prst="rect">
              <a:avLst/>
            </a:prstGeom>
          </p:spPr>
        </p:pic>
      </p:grp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B50D47AA-270B-4339-980C-99388217A3EB}"/>
              </a:ext>
            </a:extLst>
          </p:cNvPr>
          <p:cNvSpPr/>
          <p:nvPr/>
        </p:nvSpPr>
        <p:spPr>
          <a:xfrm>
            <a:off x="20324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LOGO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6E9BA894-4B5D-4F4E-B77D-C85C039567F4}"/>
              </a:ext>
            </a:extLst>
          </p:cNvPr>
          <p:cNvSpPr/>
          <p:nvPr/>
        </p:nvSpPr>
        <p:spPr>
          <a:xfrm>
            <a:off x="7455383" y="1130300"/>
            <a:ext cx="2704135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东南大学校徽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5F13A721-4D84-4964-B4C1-D8FAB5C98247}"/>
              </a:ext>
            </a:extLst>
          </p:cNvPr>
          <p:cNvGrpSpPr/>
          <p:nvPr/>
        </p:nvGrpSpPr>
        <p:grpSpPr>
          <a:xfrm>
            <a:off x="6548307" y="3149564"/>
            <a:ext cx="4518287" cy="990672"/>
            <a:chOff x="6354832" y="2597377"/>
            <a:chExt cx="4518287" cy="990672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D02F362A-929D-4CDB-8EFA-331DBE617F98}"/>
                </a:ext>
              </a:extLst>
            </p:cNvPr>
            <p:cNvPicPr>
              <a:picLocks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30703" y="2597377"/>
              <a:ext cx="990674" cy="990672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1D1BB35C-37D4-4CE4-9F51-7ADBB06562DF}"/>
                </a:ext>
              </a:extLst>
            </p:cNvPr>
            <p:cNvPicPr>
              <a:picLocks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82445" y="2597377"/>
              <a:ext cx="990674" cy="990672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F5F928E8-6BFA-46BA-9659-2407E4555E6A}"/>
                </a:ext>
              </a:extLst>
            </p:cNvPr>
            <p:cNvPicPr>
              <a:picLocks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06574" y="2597377"/>
              <a:ext cx="990674" cy="990672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4843FE3F-2EEA-45D2-9FFB-2910DBCB48D4}"/>
                </a:ext>
              </a:extLst>
            </p:cNvPr>
            <p:cNvPicPr>
              <a:picLocks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54832" y="2597377"/>
              <a:ext cx="990674" cy="9906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457442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图片包含 树, 户外, 建筑物, 天空&#10;&#10;自动生成的说明">
            <a:extLst>
              <a:ext uri="{FF2B5EF4-FFF2-40B4-BE49-F238E27FC236}">
                <a16:creationId xmlns:a16="http://schemas.microsoft.com/office/drawing/2014/main" id="{1546AAE4-A931-4C82-A55A-DA48B81EEBD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32" y="1130301"/>
            <a:ext cx="7547567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998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水, 建筑物&#10;&#10;自动生成的说明">
            <a:extLst>
              <a:ext uri="{FF2B5EF4-FFF2-40B4-BE49-F238E27FC236}">
                <a16:creationId xmlns:a16="http://schemas.microsoft.com/office/drawing/2014/main" id="{C4709D31-D28C-4425-A6CE-52BF540423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328" y="1212980"/>
            <a:ext cx="10339344" cy="4916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14631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天空, 户外, 地面, 建筑物&#10;&#10;自动生成的说明">
            <a:extLst>
              <a:ext uri="{FF2B5EF4-FFF2-40B4-BE49-F238E27FC236}">
                <a16:creationId xmlns:a16="http://schemas.microsoft.com/office/drawing/2014/main" id="{FF6FCCFF-49AD-421E-86D3-309A0C5D9E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7535" y="1144717"/>
            <a:ext cx="7476930" cy="4984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4077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植物, 地面&#10;&#10;自动生成的说明">
            <a:extLst>
              <a:ext uri="{FF2B5EF4-FFF2-40B4-BE49-F238E27FC236}">
                <a16:creationId xmlns:a16="http://schemas.microsoft.com/office/drawing/2014/main" id="{7BFA507D-F1B6-4F89-A224-7352E6B7CB5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436" y="1148572"/>
            <a:ext cx="9973128" cy="4998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33911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树, 户外, 道路, 建筑物&#10;&#10;自动生成的说明">
            <a:extLst>
              <a:ext uri="{FF2B5EF4-FFF2-40B4-BE49-F238E27FC236}">
                <a16:creationId xmlns:a16="http://schemas.microsoft.com/office/drawing/2014/main" id="{8C74ABA4-61F3-4B4D-8FD6-FC2BBD3E21B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6196" y="1161304"/>
            <a:ext cx="7439608" cy="4968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2398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F449221-76D5-4F79-9F43-3CCAF7F1B18F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图片包含 草, 建筑物, 户外, 绿色&#10;&#10;自动生成的说明">
            <a:extLst>
              <a:ext uri="{FF2B5EF4-FFF2-40B4-BE49-F238E27FC236}">
                <a16:creationId xmlns:a16="http://schemas.microsoft.com/office/drawing/2014/main" id="{4E64CA56-160E-4A17-B44F-342918DDC5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8687" y="1130300"/>
            <a:ext cx="7554626" cy="4999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311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 descr="图片包含 树, 户外, 植物, 地面&#10;&#10;自动生成的说明">
            <a:extLst>
              <a:ext uri="{FF2B5EF4-FFF2-40B4-BE49-F238E27FC236}">
                <a16:creationId xmlns:a16="http://schemas.microsoft.com/office/drawing/2014/main" id="{5E8E9E22-CE74-40CA-8DCC-789B64FEC58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43" r="5543"/>
          <a:stretch/>
        </p:blipFill>
        <p:spPr>
          <a:xfrm>
            <a:off x="0" y="-7042"/>
            <a:ext cx="12192000" cy="687208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C6BA9500-8D01-4E9E-BB78-AE9CBBE3D87C}"/>
              </a:ext>
            </a:extLst>
          </p:cNvPr>
          <p:cNvSpPr/>
          <p:nvPr/>
        </p:nvSpPr>
        <p:spPr>
          <a:xfrm>
            <a:off x="0" y="-36576"/>
            <a:ext cx="12192000" cy="6858000"/>
          </a:xfrm>
          <a:prstGeom prst="rect">
            <a:avLst/>
          </a:prstGeom>
          <a:solidFill>
            <a:schemeClr val="bg1">
              <a:alpha val="3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667ABE0A-8988-47CF-BBE2-E3E85B13EAC5}"/>
              </a:ext>
            </a:extLst>
          </p:cNvPr>
          <p:cNvSpPr/>
          <p:nvPr/>
        </p:nvSpPr>
        <p:spPr>
          <a:xfrm>
            <a:off x="3913633" y="1117279"/>
            <a:ext cx="4364736" cy="21536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468FAB3-3653-4B2E-9808-FB4EA86F6E8B}"/>
              </a:ext>
            </a:extLst>
          </p:cNvPr>
          <p:cNvSpPr txBox="1"/>
          <p:nvPr/>
        </p:nvSpPr>
        <p:spPr>
          <a:xfrm>
            <a:off x="2711911" y="718330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【 </a:t>
            </a:r>
            <a:r>
              <a:rPr lang="zh-CN" altLang="en-US" sz="3200" b="1" dirty="0">
                <a:solidFill>
                  <a:schemeClr val="accent1"/>
                </a:solidFill>
                <a:latin typeface="+mn-ea"/>
              </a:rPr>
              <a:t>部分素材使用说明 </a:t>
            </a:r>
            <a:r>
              <a:rPr lang="en-US" altLang="zh-CN" sz="3200" b="1" dirty="0">
                <a:solidFill>
                  <a:schemeClr val="accent1"/>
                </a:solidFill>
                <a:latin typeface="+mn-ea"/>
              </a:rPr>
              <a:t>】</a:t>
            </a:r>
            <a:endParaRPr lang="zh-CN" altLang="en-US" sz="3200" b="1" dirty="0">
              <a:solidFill>
                <a:schemeClr val="accent1"/>
              </a:solidFill>
              <a:latin typeface="+mn-ea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C986771-7405-49C9-B063-B260738E54C0}"/>
              </a:ext>
            </a:extLst>
          </p:cNvPr>
          <p:cNvSpPr txBox="1"/>
          <p:nvPr/>
        </p:nvSpPr>
        <p:spPr>
          <a:xfrm>
            <a:off x="673100" y="2191363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本模板中使用的图片大部分在图片网站购买，只可以供个人使用，若有商业用途，请购买授权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0FEEF86-8696-4370-9778-99AAFA5DFFCB}"/>
              </a:ext>
            </a:extLst>
          </p:cNvPr>
          <p:cNvSpPr txBox="1"/>
          <p:nvPr/>
        </p:nvSpPr>
        <p:spPr>
          <a:xfrm>
            <a:off x="673100" y="3996719"/>
            <a:ext cx="1084580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本模板中使用的大部分图标、插图取自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PPT“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一键”美化神器→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iSlide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插件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模板内相关信息内容仅可以个人非商业用途使用</a:t>
            </a:r>
          </a:p>
        </p:txBody>
      </p:sp>
      <p:pic>
        <p:nvPicPr>
          <p:cNvPr id="7" name="图片 6" descr="图片包含 家具&#10;&#10;自动生成的说明">
            <a:extLst>
              <a:ext uri="{FF2B5EF4-FFF2-40B4-BE49-F238E27FC236}">
                <a16:creationId xmlns:a16="http://schemas.microsoft.com/office/drawing/2014/main" id="{4DB2CCF1-542F-4FFB-9A12-D9E5D0F73B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1295" y="5645409"/>
            <a:ext cx="2268278" cy="386090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A50EBFFB-1465-4BA0-9C05-DB76983957A1}"/>
              </a:ext>
            </a:extLst>
          </p:cNvPr>
          <p:cNvGrpSpPr/>
          <p:nvPr/>
        </p:nvGrpSpPr>
        <p:grpSpPr>
          <a:xfrm>
            <a:off x="2642268" y="5585715"/>
            <a:ext cx="1699443" cy="445784"/>
            <a:chOff x="669926" y="1204895"/>
            <a:chExt cx="1699443" cy="445784"/>
          </a:xfrm>
        </p:grpSpPr>
        <p:sp>
          <p:nvSpPr>
            <p:cNvPr id="9" name="AutoShape 15">
              <a:extLst>
                <a:ext uri="{FF2B5EF4-FFF2-40B4-BE49-F238E27FC236}">
                  <a16:creationId xmlns:a16="http://schemas.microsoft.com/office/drawing/2014/main" id="{A7F0516F-866B-4A21-A2EA-8D6AA89BD34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669926" y="1204895"/>
              <a:ext cx="1699443" cy="4457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Freeform 17">
              <a:extLst>
                <a:ext uri="{FF2B5EF4-FFF2-40B4-BE49-F238E27FC236}">
                  <a16:creationId xmlns:a16="http://schemas.microsoft.com/office/drawing/2014/main" id="{3C40461A-2B3A-413D-A43E-CC6DCEE8354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473" y="1204895"/>
              <a:ext cx="444415" cy="445784"/>
            </a:xfrm>
            <a:custGeom>
              <a:avLst/>
              <a:gdLst>
                <a:gd name="T0" fmla="*/ 344 w 687"/>
                <a:gd name="T1" fmla="*/ 687 h 687"/>
                <a:gd name="T2" fmla="*/ 344 w 687"/>
                <a:gd name="T3" fmla="*/ 687 h 687"/>
                <a:gd name="T4" fmla="*/ 0 w 687"/>
                <a:gd name="T5" fmla="*/ 344 h 687"/>
                <a:gd name="T6" fmla="*/ 0 w 687"/>
                <a:gd name="T7" fmla="*/ 344 h 687"/>
                <a:gd name="T8" fmla="*/ 344 w 687"/>
                <a:gd name="T9" fmla="*/ 0 h 687"/>
                <a:gd name="T10" fmla="*/ 344 w 687"/>
                <a:gd name="T11" fmla="*/ 0 h 687"/>
                <a:gd name="T12" fmla="*/ 687 w 687"/>
                <a:gd name="T13" fmla="*/ 344 h 687"/>
                <a:gd name="T14" fmla="*/ 687 w 687"/>
                <a:gd name="T15" fmla="*/ 344 h 687"/>
                <a:gd name="T16" fmla="*/ 344 w 687"/>
                <a:gd name="T17" fmla="*/ 68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7" h="687">
                  <a:moveTo>
                    <a:pt x="344" y="687"/>
                  </a:moveTo>
                  <a:cubicBezTo>
                    <a:pt x="344" y="687"/>
                    <a:pt x="344" y="687"/>
                    <a:pt x="344" y="687"/>
                  </a:cubicBezTo>
                  <a:cubicBezTo>
                    <a:pt x="155" y="687"/>
                    <a:pt x="0" y="533"/>
                    <a:pt x="0" y="344"/>
                  </a:cubicBezTo>
                  <a:cubicBezTo>
                    <a:pt x="0" y="344"/>
                    <a:pt x="0" y="344"/>
                    <a:pt x="0" y="344"/>
                  </a:cubicBezTo>
                  <a:cubicBezTo>
                    <a:pt x="0" y="155"/>
                    <a:pt x="155" y="0"/>
                    <a:pt x="344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533" y="0"/>
                    <a:pt x="687" y="155"/>
                    <a:pt x="687" y="344"/>
                  </a:cubicBezTo>
                  <a:cubicBezTo>
                    <a:pt x="687" y="344"/>
                    <a:pt x="687" y="344"/>
                    <a:pt x="687" y="344"/>
                  </a:cubicBezTo>
                  <a:cubicBezTo>
                    <a:pt x="687" y="533"/>
                    <a:pt x="533" y="687"/>
                    <a:pt x="344" y="68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Freeform 18">
              <a:extLst>
                <a:ext uri="{FF2B5EF4-FFF2-40B4-BE49-F238E27FC236}">
                  <a16:creationId xmlns:a16="http://schemas.microsoft.com/office/drawing/2014/main" id="{E776BE4D-8984-4D00-BEF5-BAEC88D0CE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0473" y="1204895"/>
              <a:ext cx="444415" cy="444417"/>
            </a:xfrm>
            <a:custGeom>
              <a:avLst/>
              <a:gdLst>
                <a:gd name="T0" fmla="*/ 344 w 687"/>
                <a:gd name="T1" fmla="*/ 0 h 685"/>
                <a:gd name="T2" fmla="*/ 344 w 687"/>
                <a:gd name="T3" fmla="*/ 0 h 685"/>
                <a:gd name="T4" fmla="*/ 0 w 687"/>
                <a:gd name="T5" fmla="*/ 344 h 685"/>
                <a:gd name="T6" fmla="*/ 209 w 687"/>
                <a:gd name="T7" fmla="*/ 659 h 685"/>
                <a:gd name="T8" fmla="*/ 210 w 687"/>
                <a:gd name="T9" fmla="*/ 648 h 685"/>
                <a:gd name="T10" fmla="*/ 260 w 687"/>
                <a:gd name="T11" fmla="*/ 402 h 685"/>
                <a:gd name="T12" fmla="*/ 362 w 687"/>
                <a:gd name="T13" fmla="*/ 334 h 685"/>
                <a:gd name="T14" fmla="*/ 430 w 687"/>
                <a:gd name="T15" fmla="*/ 436 h 685"/>
                <a:gd name="T16" fmla="*/ 380 w 687"/>
                <a:gd name="T17" fmla="*/ 682 h 685"/>
                <a:gd name="T18" fmla="*/ 379 w 687"/>
                <a:gd name="T19" fmla="*/ 685 h 685"/>
                <a:gd name="T20" fmla="*/ 687 w 687"/>
                <a:gd name="T21" fmla="*/ 344 h 685"/>
                <a:gd name="T22" fmla="*/ 344 w 687"/>
                <a:gd name="T23" fmla="*/ 0 h 685"/>
                <a:gd name="T24" fmla="*/ 388 w 687"/>
                <a:gd name="T25" fmla="*/ 293 h 685"/>
                <a:gd name="T26" fmla="*/ 299 w 687"/>
                <a:gd name="T27" fmla="*/ 204 h 685"/>
                <a:gd name="T28" fmla="*/ 388 w 687"/>
                <a:gd name="T29" fmla="*/ 115 h 685"/>
                <a:gd name="T30" fmla="*/ 477 w 687"/>
                <a:gd name="T31" fmla="*/ 204 h 685"/>
                <a:gd name="T32" fmla="*/ 388 w 687"/>
                <a:gd name="T33" fmla="*/ 293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87" h="685">
                  <a:moveTo>
                    <a:pt x="344" y="0"/>
                  </a:moveTo>
                  <a:cubicBezTo>
                    <a:pt x="344" y="0"/>
                    <a:pt x="344" y="0"/>
                    <a:pt x="344" y="0"/>
                  </a:cubicBezTo>
                  <a:cubicBezTo>
                    <a:pt x="155" y="0"/>
                    <a:pt x="0" y="155"/>
                    <a:pt x="0" y="344"/>
                  </a:cubicBezTo>
                  <a:cubicBezTo>
                    <a:pt x="0" y="485"/>
                    <a:pt x="86" y="607"/>
                    <a:pt x="209" y="659"/>
                  </a:cubicBezTo>
                  <a:cubicBezTo>
                    <a:pt x="209" y="656"/>
                    <a:pt x="209" y="652"/>
                    <a:pt x="210" y="648"/>
                  </a:cubicBezTo>
                  <a:cubicBezTo>
                    <a:pt x="260" y="402"/>
                    <a:pt x="260" y="402"/>
                    <a:pt x="260" y="402"/>
                  </a:cubicBezTo>
                  <a:cubicBezTo>
                    <a:pt x="269" y="355"/>
                    <a:pt x="315" y="325"/>
                    <a:pt x="362" y="334"/>
                  </a:cubicBezTo>
                  <a:cubicBezTo>
                    <a:pt x="409" y="344"/>
                    <a:pt x="439" y="390"/>
                    <a:pt x="430" y="436"/>
                  </a:cubicBezTo>
                  <a:cubicBezTo>
                    <a:pt x="380" y="682"/>
                    <a:pt x="380" y="682"/>
                    <a:pt x="380" y="682"/>
                  </a:cubicBezTo>
                  <a:cubicBezTo>
                    <a:pt x="379" y="684"/>
                    <a:pt x="379" y="684"/>
                    <a:pt x="379" y="685"/>
                  </a:cubicBezTo>
                  <a:cubicBezTo>
                    <a:pt x="551" y="668"/>
                    <a:pt x="687" y="521"/>
                    <a:pt x="687" y="344"/>
                  </a:cubicBezTo>
                  <a:cubicBezTo>
                    <a:pt x="687" y="155"/>
                    <a:pt x="533" y="0"/>
                    <a:pt x="344" y="0"/>
                  </a:cubicBezTo>
                  <a:close/>
                  <a:moveTo>
                    <a:pt x="388" y="293"/>
                  </a:moveTo>
                  <a:cubicBezTo>
                    <a:pt x="339" y="293"/>
                    <a:pt x="299" y="253"/>
                    <a:pt x="299" y="204"/>
                  </a:cubicBezTo>
                  <a:cubicBezTo>
                    <a:pt x="299" y="155"/>
                    <a:pt x="339" y="115"/>
                    <a:pt x="388" y="115"/>
                  </a:cubicBezTo>
                  <a:cubicBezTo>
                    <a:pt x="437" y="115"/>
                    <a:pt x="477" y="155"/>
                    <a:pt x="477" y="204"/>
                  </a:cubicBezTo>
                  <a:cubicBezTo>
                    <a:pt x="477" y="253"/>
                    <a:pt x="437" y="293"/>
                    <a:pt x="388" y="293"/>
                  </a:cubicBezTo>
                  <a:close/>
                </a:path>
              </a:pathLst>
            </a:custGeom>
            <a:solidFill>
              <a:srgbClr val="CC4B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Freeform 19">
              <a:extLst>
                <a:ext uri="{FF2B5EF4-FFF2-40B4-BE49-F238E27FC236}">
                  <a16:creationId xmlns:a16="http://schemas.microsoft.com/office/drawing/2014/main" id="{C92F2A10-BFD7-4724-95F1-839D6827F4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316721" y="1281471"/>
              <a:ext cx="237933" cy="309587"/>
            </a:xfrm>
            <a:custGeom>
              <a:avLst/>
              <a:gdLst>
                <a:gd name="T0" fmla="*/ 320 w 368"/>
                <a:gd name="T1" fmla="*/ 141 h 477"/>
                <a:gd name="T2" fmla="*/ 291 w 368"/>
                <a:gd name="T3" fmla="*/ 119 h 477"/>
                <a:gd name="T4" fmla="*/ 263 w 368"/>
                <a:gd name="T5" fmla="*/ 77 h 477"/>
                <a:gd name="T6" fmla="*/ 183 w 368"/>
                <a:gd name="T7" fmla="*/ 54 h 477"/>
                <a:gd name="T8" fmla="*/ 106 w 368"/>
                <a:gd name="T9" fmla="*/ 72 h 477"/>
                <a:gd name="T10" fmla="*/ 76 w 368"/>
                <a:gd name="T11" fmla="*/ 123 h 477"/>
                <a:gd name="T12" fmla="*/ 99 w 368"/>
                <a:gd name="T13" fmla="*/ 168 h 477"/>
                <a:gd name="T14" fmla="*/ 187 w 368"/>
                <a:gd name="T15" fmla="*/ 197 h 477"/>
                <a:gd name="T16" fmla="*/ 280 w 368"/>
                <a:gd name="T17" fmla="*/ 223 h 477"/>
                <a:gd name="T18" fmla="*/ 342 w 368"/>
                <a:gd name="T19" fmla="*/ 264 h 477"/>
                <a:gd name="T20" fmla="*/ 368 w 368"/>
                <a:gd name="T21" fmla="*/ 339 h 477"/>
                <a:gd name="T22" fmla="*/ 321 w 368"/>
                <a:gd name="T23" fmla="*/ 438 h 477"/>
                <a:gd name="T24" fmla="*/ 197 w 368"/>
                <a:gd name="T25" fmla="*/ 477 h 477"/>
                <a:gd name="T26" fmla="*/ 51 w 368"/>
                <a:gd name="T27" fmla="*/ 434 h 477"/>
                <a:gd name="T28" fmla="*/ 4 w 368"/>
                <a:gd name="T29" fmla="*/ 351 h 477"/>
                <a:gd name="T30" fmla="*/ 29 w 368"/>
                <a:gd name="T31" fmla="*/ 318 h 477"/>
                <a:gd name="T32" fmla="*/ 32 w 368"/>
                <a:gd name="T33" fmla="*/ 318 h 477"/>
                <a:gd name="T34" fmla="*/ 62 w 368"/>
                <a:gd name="T35" fmla="*/ 340 h 477"/>
                <a:gd name="T36" fmla="*/ 101 w 368"/>
                <a:gd name="T37" fmla="*/ 397 h 477"/>
                <a:gd name="T38" fmla="*/ 194 w 368"/>
                <a:gd name="T39" fmla="*/ 422 h 477"/>
                <a:gd name="T40" fmla="*/ 277 w 368"/>
                <a:gd name="T41" fmla="*/ 401 h 477"/>
                <a:gd name="T42" fmla="*/ 309 w 368"/>
                <a:gd name="T43" fmla="*/ 343 h 477"/>
                <a:gd name="T44" fmla="*/ 276 w 368"/>
                <a:gd name="T45" fmla="*/ 288 h 477"/>
                <a:gd name="T46" fmla="*/ 165 w 368"/>
                <a:gd name="T47" fmla="*/ 254 h 477"/>
                <a:gd name="T48" fmla="*/ 53 w 368"/>
                <a:gd name="T49" fmla="*/ 207 h 477"/>
                <a:gd name="T50" fmla="*/ 18 w 368"/>
                <a:gd name="T51" fmla="*/ 127 h 477"/>
                <a:gd name="T52" fmla="*/ 62 w 368"/>
                <a:gd name="T53" fmla="*/ 36 h 477"/>
                <a:gd name="T54" fmla="*/ 180 w 368"/>
                <a:gd name="T55" fmla="*/ 0 h 477"/>
                <a:gd name="T56" fmla="*/ 304 w 368"/>
                <a:gd name="T57" fmla="*/ 36 h 477"/>
                <a:gd name="T58" fmla="*/ 349 w 368"/>
                <a:gd name="T59" fmla="*/ 108 h 477"/>
                <a:gd name="T60" fmla="*/ 324 w 368"/>
                <a:gd name="T61" fmla="*/ 140 h 477"/>
                <a:gd name="T62" fmla="*/ 320 w 368"/>
                <a:gd name="T63" fmla="*/ 141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8" h="477">
                  <a:moveTo>
                    <a:pt x="320" y="141"/>
                  </a:moveTo>
                  <a:cubicBezTo>
                    <a:pt x="306" y="142"/>
                    <a:pt x="294" y="133"/>
                    <a:pt x="291" y="119"/>
                  </a:cubicBezTo>
                  <a:cubicBezTo>
                    <a:pt x="286" y="101"/>
                    <a:pt x="276" y="87"/>
                    <a:pt x="263" y="77"/>
                  </a:cubicBezTo>
                  <a:cubicBezTo>
                    <a:pt x="244" y="62"/>
                    <a:pt x="218" y="54"/>
                    <a:pt x="183" y="54"/>
                  </a:cubicBezTo>
                  <a:cubicBezTo>
                    <a:pt x="151" y="54"/>
                    <a:pt x="126" y="60"/>
                    <a:pt x="106" y="72"/>
                  </a:cubicBezTo>
                  <a:cubicBezTo>
                    <a:pt x="86" y="84"/>
                    <a:pt x="76" y="101"/>
                    <a:pt x="76" y="123"/>
                  </a:cubicBezTo>
                  <a:cubicBezTo>
                    <a:pt x="76" y="143"/>
                    <a:pt x="84" y="158"/>
                    <a:pt x="99" y="168"/>
                  </a:cubicBezTo>
                  <a:cubicBezTo>
                    <a:pt x="114" y="178"/>
                    <a:pt x="144" y="187"/>
                    <a:pt x="187" y="197"/>
                  </a:cubicBezTo>
                  <a:cubicBezTo>
                    <a:pt x="225" y="205"/>
                    <a:pt x="256" y="214"/>
                    <a:pt x="280" y="223"/>
                  </a:cubicBezTo>
                  <a:cubicBezTo>
                    <a:pt x="304" y="232"/>
                    <a:pt x="325" y="245"/>
                    <a:pt x="342" y="264"/>
                  </a:cubicBezTo>
                  <a:cubicBezTo>
                    <a:pt x="359" y="283"/>
                    <a:pt x="368" y="307"/>
                    <a:pt x="368" y="339"/>
                  </a:cubicBezTo>
                  <a:cubicBezTo>
                    <a:pt x="368" y="378"/>
                    <a:pt x="352" y="411"/>
                    <a:pt x="321" y="438"/>
                  </a:cubicBezTo>
                  <a:cubicBezTo>
                    <a:pt x="289" y="464"/>
                    <a:pt x="248" y="477"/>
                    <a:pt x="197" y="477"/>
                  </a:cubicBezTo>
                  <a:cubicBezTo>
                    <a:pt x="132" y="477"/>
                    <a:pt x="84" y="462"/>
                    <a:pt x="51" y="434"/>
                  </a:cubicBezTo>
                  <a:cubicBezTo>
                    <a:pt x="26" y="411"/>
                    <a:pt x="11" y="384"/>
                    <a:pt x="4" y="351"/>
                  </a:cubicBezTo>
                  <a:cubicBezTo>
                    <a:pt x="0" y="335"/>
                    <a:pt x="13" y="320"/>
                    <a:pt x="29" y="318"/>
                  </a:cubicBezTo>
                  <a:cubicBezTo>
                    <a:pt x="32" y="318"/>
                    <a:pt x="32" y="318"/>
                    <a:pt x="32" y="318"/>
                  </a:cubicBezTo>
                  <a:cubicBezTo>
                    <a:pt x="46" y="317"/>
                    <a:pt x="58" y="326"/>
                    <a:pt x="62" y="340"/>
                  </a:cubicBezTo>
                  <a:cubicBezTo>
                    <a:pt x="68" y="365"/>
                    <a:pt x="81" y="384"/>
                    <a:pt x="101" y="397"/>
                  </a:cubicBezTo>
                  <a:cubicBezTo>
                    <a:pt x="127" y="413"/>
                    <a:pt x="158" y="422"/>
                    <a:pt x="194" y="422"/>
                  </a:cubicBezTo>
                  <a:cubicBezTo>
                    <a:pt x="229" y="422"/>
                    <a:pt x="256" y="415"/>
                    <a:pt x="277" y="401"/>
                  </a:cubicBezTo>
                  <a:cubicBezTo>
                    <a:pt x="298" y="387"/>
                    <a:pt x="309" y="368"/>
                    <a:pt x="309" y="343"/>
                  </a:cubicBezTo>
                  <a:cubicBezTo>
                    <a:pt x="309" y="318"/>
                    <a:pt x="298" y="300"/>
                    <a:pt x="276" y="288"/>
                  </a:cubicBezTo>
                  <a:cubicBezTo>
                    <a:pt x="254" y="277"/>
                    <a:pt x="217" y="265"/>
                    <a:pt x="165" y="254"/>
                  </a:cubicBezTo>
                  <a:cubicBezTo>
                    <a:pt x="113" y="243"/>
                    <a:pt x="76" y="227"/>
                    <a:pt x="53" y="207"/>
                  </a:cubicBezTo>
                  <a:cubicBezTo>
                    <a:pt x="30" y="186"/>
                    <a:pt x="18" y="160"/>
                    <a:pt x="18" y="127"/>
                  </a:cubicBezTo>
                  <a:cubicBezTo>
                    <a:pt x="18" y="90"/>
                    <a:pt x="33" y="60"/>
                    <a:pt x="62" y="36"/>
                  </a:cubicBezTo>
                  <a:cubicBezTo>
                    <a:pt x="91" y="12"/>
                    <a:pt x="130" y="0"/>
                    <a:pt x="180" y="0"/>
                  </a:cubicBezTo>
                  <a:cubicBezTo>
                    <a:pt x="231" y="0"/>
                    <a:pt x="273" y="12"/>
                    <a:pt x="304" y="36"/>
                  </a:cubicBezTo>
                  <a:cubicBezTo>
                    <a:pt x="327" y="54"/>
                    <a:pt x="343" y="78"/>
                    <a:pt x="349" y="108"/>
                  </a:cubicBezTo>
                  <a:cubicBezTo>
                    <a:pt x="353" y="124"/>
                    <a:pt x="341" y="139"/>
                    <a:pt x="324" y="140"/>
                  </a:cubicBezTo>
                  <a:lnTo>
                    <a:pt x="320" y="141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20">
              <a:extLst>
                <a:ext uri="{FF2B5EF4-FFF2-40B4-BE49-F238E27FC236}">
                  <a16:creationId xmlns:a16="http://schemas.microsoft.com/office/drawing/2014/main" id="{D8FAB767-3CE2-4D47-8919-F57E676C70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608" y="1286121"/>
              <a:ext cx="36921" cy="299742"/>
            </a:xfrm>
            <a:custGeom>
              <a:avLst/>
              <a:gdLst>
                <a:gd name="T0" fmla="*/ 29 w 57"/>
                <a:gd name="T1" fmla="*/ 462 h 462"/>
                <a:gd name="T2" fmla="*/ 29 w 57"/>
                <a:gd name="T3" fmla="*/ 462 h 462"/>
                <a:gd name="T4" fmla="*/ 0 w 57"/>
                <a:gd name="T5" fmla="*/ 434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434 h 462"/>
                <a:gd name="T16" fmla="*/ 29 w 57"/>
                <a:gd name="T17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462"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Freeform 21">
              <a:extLst>
                <a:ext uri="{FF2B5EF4-FFF2-40B4-BE49-F238E27FC236}">
                  <a16:creationId xmlns:a16="http://schemas.microsoft.com/office/drawing/2014/main" id="{6A561295-58A7-4DE4-B1E8-AD41D8BA68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96867" y="1286121"/>
              <a:ext cx="36100" cy="299742"/>
            </a:xfrm>
            <a:custGeom>
              <a:avLst/>
              <a:gdLst>
                <a:gd name="T0" fmla="*/ 28 w 56"/>
                <a:gd name="T1" fmla="*/ 65 h 462"/>
                <a:gd name="T2" fmla="*/ 28 w 56"/>
                <a:gd name="T3" fmla="*/ 65 h 462"/>
                <a:gd name="T4" fmla="*/ 0 w 56"/>
                <a:gd name="T5" fmla="*/ 36 h 462"/>
                <a:gd name="T6" fmla="*/ 0 w 56"/>
                <a:gd name="T7" fmla="*/ 29 h 462"/>
                <a:gd name="T8" fmla="*/ 28 w 56"/>
                <a:gd name="T9" fmla="*/ 0 h 462"/>
                <a:gd name="T10" fmla="*/ 28 w 56"/>
                <a:gd name="T11" fmla="*/ 0 h 462"/>
                <a:gd name="T12" fmla="*/ 56 w 56"/>
                <a:gd name="T13" fmla="*/ 29 h 462"/>
                <a:gd name="T14" fmla="*/ 56 w 56"/>
                <a:gd name="T15" fmla="*/ 36 h 462"/>
                <a:gd name="T16" fmla="*/ 28 w 56"/>
                <a:gd name="T17" fmla="*/ 65 h 462"/>
                <a:gd name="T18" fmla="*/ 28 w 56"/>
                <a:gd name="T19" fmla="*/ 462 h 462"/>
                <a:gd name="T20" fmla="*/ 28 w 56"/>
                <a:gd name="T21" fmla="*/ 462 h 462"/>
                <a:gd name="T22" fmla="*/ 0 w 56"/>
                <a:gd name="T23" fmla="*/ 434 h 462"/>
                <a:gd name="T24" fmla="*/ 0 w 56"/>
                <a:gd name="T25" fmla="*/ 156 h 462"/>
                <a:gd name="T26" fmla="*/ 28 w 56"/>
                <a:gd name="T27" fmla="*/ 128 h 462"/>
                <a:gd name="T28" fmla="*/ 28 w 56"/>
                <a:gd name="T29" fmla="*/ 128 h 462"/>
                <a:gd name="T30" fmla="*/ 56 w 56"/>
                <a:gd name="T31" fmla="*/ 156 h 462"/>
                <a:gd name="T32" fmla="*/ 56 w 56"/>
                <a:gd name="T33" fmla="*/ 434 h 462"/>
                <a:gd name="T34" fmla="*/ 28 w 56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462">
                  <a:moveTo>
                    <a:pt x="28" y="65"/>
                  </a:moveTo>
                  <a:cubicBezTo>
                    <a:pt x="28" y="65"/>
                    <a:pt x="28" y="65"/>
                    <a:pt x="28" y="65"/>
                  </a:cubicBezTo>
                  <a:cubicBezTo>
                    <a:pt x="12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2" y="0"/>
                    <a:pt x="28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44" y="0"/>
                    <a:pt x="56" y="13"/>
                    <a:pt x="56" y="29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6" y="52"/>
                    <a:pt x="44" y="65"/>
                    <a:pt x="28" y="65"/>
                  </a:cubicBezTo>
                  <a:close/>
                  <a:moveTo>
                    <a:pt x="28" y="462"/>
                  </a:moveTo>
                  <a:cubicBezTo>
                    <a:pt x="28" y="462"/>
                    <a:pt x="28" y="462"/>
                    <a:pt x="28" y="462"/>
                  </a:cubicBezTo>
                  <a:cubicBezTo>
                    <a:pt x="12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2" y="128"/>
                    <a:pt x="28" y="128"/>
                  </a:cubicBezTo>
                  <a:cubicBezTo>
                    <a:pt x="28" y="128"/>
                    <a:pt x="28" y="128"/>
                    <a:pt x="28" y="128"/>
                  </a:cubicBezTo>
                  <a:cubicBezTo>
                    <a:pt x="44" y="128"/>
                    <a:pt x="56" y="141"/>
                    <a:pt x="56" y="156"/>
                  </a:cubicBezTo>
                  <a:cubicBezTo>
                    <a:pt x="56" y="434"/>
                    <a:pt x="56" y="434"/>
                    <a:pt x="56" y="434"/>
                  </a:cubicBezTo>
                  <a:cubicBezTo>
                    <a:pt x="56" y="449"/>
                    <a:pt x="44" y="462"/>
                    <a:pt x="28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Freeform 22">
              <a:extLst>
                <a:ext uri="{FF2B5EF4-FFF2-40B4-BE49-F238E27FC236}">
                  <a16:creationId xmlns:a16="http://schemas.microsoft.com/office/drawing/2014/main" id="{666EE509-4CF0-4D1E-BEFC-710DB1B1EC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35222" y="1286121"/>
              <a:ext cx="36647" cy="299742"/>
            </a:xfrm>
            <a:custGeom>
              <a:avLst/>
              <a:gdLst>
                <a:gd name="T0" fmla="*/ 29 w 57"/>
                <a:gd name="T1" fmla="*/ 65 h 462"/>
                <a:gd name="T2" fmla="*/ 29 w 57"/>
                <a:gd name="T3" fmla="*/ 65 h 462"/>
                <a:gd name="T4" fmla="*/ 0 w 57"/>
                <a:gd name="T5" fmla="*/ 36 h 462"/>
                <a:gd name="T6" fmla="*/ 0 w 57"/>
                <a:gd name="T7" fmla="*/ 29 h 462"/>
                <a:gd name="T8" fmla="*/ 29 w 57"/>
                <a:gd name="T9" fmla="*/ 0 h 462"/>
                <a:gd name="T10" fmla="*/ 29 w 57"/>
                <a:gd name="T11" fmla="*/ 0 h 462"/>
                <a:gd name="T12" fmla="*/ 57 w 57"/>
                <a:gd name="T13" fmla="*/ 29 h 462"/>
                <a:gd name="T14" fmla="*/ 57 w 57"/>
                <a:gd name="T15" fmla="*/ 36 h 462"/>
                <a:gd name="T16" fmla="*/ 29 w 57"/>
                <a:gd name="T17" fmla="*/ 65 h 462"/>
                <a:gd name="T18" fmla="*/ 29 w 57"/>
                <a:gd name="T19" fmla="*/ 462 h 462"/>
                <a:gd name="T20" fmla="*/ 29 w 57"/>
                <a:gd name="T21" fmla="*/ 462 h 462"/>
                <a:gd name="T22" fmla="*/ 0 w 57"/>
                <a:gd name="T23" fmla="*/ 434 h 462"/>
                <a:gd name="T24" fmla="*/ 0 w 57"/>
                <a:gd name="T25" fmla="*/ 156 h 462"/>
                <a:gd name="T26" fmla="*/ 29 w 57"/>
                <a:gd name="T27" fmla="*/ 128 h 462"/>
                <a:gd name="T28" fmla="*/ 29 w 57"/>
                <a:gd name="T29" fmla="*/ 128 h 462"/>
                <a:gd name="T30" fmla="*/ 57 w 57"/>
                <a:gd name="T31" fmla="*/ 156 h 462"/>
                <a:gd name="T32" fmla="*/ 57 w 57"/>
                <a:gd name="T33" fmla="*/ 434 h 462"/>
                <a:gd name="T34" fmla="*/ 29 w 57"/>
                <a:gd name="T35" fmla="*/ 46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7" h="462">
                  <a:moveTo>
                    <a:pt x="29" y="65"/>
                  </a:moveTo>
                  <a:cubicBezTo>
                    <a:pt x="29" y="65"/>
                    <a:pt x="29" y="65"/>
                    <a:pt x="29" y="65"/>
                  </a:cubicBezTo>
                  <a:cubicBezTo>
                    <a:pt x="13" y="65"/>
                    <a:pt x="0" y="52"/>
                    <a:pt x="0" y="36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13"/>
                    <a:pt x="13" y="0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57" y="13"/>
                    <a:pt x="57" y="29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57" y="52"/>
                    <a:pt x="44" y="65"/>
                    <a:pt x="29" y="65"/>
                  </a:cubicBezTo>
                  <a:close/>
                  <a:moveTo>
                    <a:pt x="29" y="462"/>
                  </a:moveTo>
                  <a:cubicBezTo>
                    <a:pt x="29" y="462"/>
                    <a:pt x="29" y="462"/>
                    <a:pt x="29" y="462"/>
                  </a:cubicBezTo>
                  <a:cubicBezTo>
                    <a:pt x="13" y="462"/>
                    <a:pt x="0" y="449"/>
                    <a:pt x="0" y="434"/>
                  </a:cubicBezTo>
                  <a:cubicBezTo>
                    <a:pt x="0" y="156"/>
                    <a:pt x="0" y="156"/>
                    <a:pt x="0" y="156"/>
                  </a:cubicBezTo>
                  <a:cubicBezTo>
                    <a:pt x="0" y="141"/>
                    <a:pt x="13" y="128"/>
                    <a:pt x="29" y="128"/>
                  </a:cubicBezTo>
                  <a:cubicBezTo>
                    <a:pt x="29" y="128"/>
                    <a:pt x="29" y="128"/>
                    <a:pt x="29" y="128"/>
                  </a:cubicBezTo>
                  <a:cubicBezTo>
                    <a:pt x="44" y="128"/>
                    <a:pt x="57" y="141"/>
                    <a:pt x="57" y="156"/>
                  </a:cubicBezTo>
                  <a:cubicBezTo>
                    <a:pt x="57" y="434"/>
                    <a:pt x="57" y="434"/>
                    <a:pt x="57" y="434"/>
                  </a:cubicBezTo>
                  <a:cubicBezTo>
                    <a:pt x="57" y="449"/>
                    <a:pt x="44" y="462"/>
                    <a:pt x="29" y="462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23">
              <a:extLst>
                <a:ext uri="{FF2B5EF4-FFF2-40B4-BE49-F238E27FC236}">
                  <a16:creationId xmlns:a16="http://schemas.microsoft.com/office/drawing/2014/main" id="{08DF1434-4E8E-4F5D-B951-E4228A0D3A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6451" y="1286121"/>
              <a:ext cx="187338" cy="304938"/>
            </a:xfrm>
            <a:custGeom>
              <a:avLst/>
              <a:gdLst>
                <a:gd name="T0" fmla="*/ 264 w 290"/>
                <a:gd name="T1" fmla="*/ 462 h 470"/>
                <a:gd name="T2" fmla="*/ 264 w 290"/>
                <a:gd name="T3" fmla="*/ 462 h 470"/>
                <a:gd name="T4" fmla="*/ 237 w 290"/>
                <a:gd name="T5" fmla="*/ 436 h 470"/>
                <a:gd name="T6" fmla="*/ 237 w 290"/>
                <a:gd name="T7" fmla="*/ 420 h 470"/>
                <a:gd name="T8" fmla="*/ 236 w 290"/>
                <a:gd name="T9" fmla="*/ 420 h 470"/>
                <a:gd name="T10" fmla="*/ 144 w 290"/>
                <a:gd name="T11" fmla="*/ 470 h 470"/>
                <a:gd name="T12" fmla="*/ 41 w 290"/>
                <a:gd name="T13" fmla="*/ 421 h 470"/>
                <a:gd name="T14" fmla="*/ 0 w 290"/>
                <a:gd name="T15" fmla="*/ 295 h 470"/>
                <a:gd name="T16" fmla="*/ 39 w 290"/>
                <a:gd name="T17" fmla="*/ 167 h 470"/>
                <a:gd name="T18" fmla="*/ 141 w 290"/>
                <a:gd name="T19" fmla="*/ 120 h 470"/>
                <a:gd name="T20" fmla="*/ 232 w 290"/>
                <a:gd name="T21" fmla="*/ 166 h 470"/>
                <a:gd name="T22" fmla="*/ 234 w 290"/>
                <a:gd name="T23" fmla="*/ 166 h 470"/>
                <a:gd name="T24" fmla="*/ 234 w 290"/>
                <a:gd name="T25" fmla="*/ 27 h 470"/>
                <a:gd name="T26" fmla="*/ 260 w 290"/>
                <a:gd name="T27" fmla="*/ 0 h 470"/>
                <a:gd name="T28" fmla="*/ 264 w 290"/>
                <a:gd name="T29" fmla="*/ 0 h 470"/>
                <a:gd name="T30" fmla="*/ 290 w 290"/>
                <a:gd name="T31" fmla="*/ 27 h 470"/>
                <a:gd name="T32" fmla="*/ 290 w 290"/>
                <a:gd name="T33" fmla="*/ 436 h 470"/>
                <a:gd name="T34" fmla="*/ 264 w 290"/>
                <a:gd name="T35" fmla="*/ 462 h 470"/>
                <a:gd name="T36" fmla="*/ 150 w 290"/>
                <a:gd name="T37" fmla="*/ 423 h 470"/>
                <a:gd name="T38" fmla="*/ 213 w 290"/>
                <a:gd name="T39" fmla="*/ 393 h 470"/>
                <a:gd name="T40" fmla="*/ 239 w 290"/>
                <a:gd name="T41" fmla="*/ 300 h 470"/>
                <a:gd name="T42" fmla="*/ 215 w 290"/>
                <a:gd name="T43" fmla="*/ 203 h 470"/>
                <a:gd name="T44" fmla="*/ 147 w 290"/>
                <a:gd name="T45" fmla="*/ 167 h 470"/>
                <a:gd name="T46" fmla="*/ 81 w 290"/>
                <a:gd name="T47" fmla="*/ 202 h 470"/>
                <a:gd name="T48" fmla="*/ 58 w 290"/>
                <a:gd name="T49" fmla="*/ 295 h 470"/>
                <a:gd name="T50" fmla="*/ 70 w 290"/>
                <a:gd name="T51" fmla="*/ 366 h 470"/>
                <a:gd name="T52" fmla="*/ 104 w 290"/>
                <a:gd name="T53" fmla="*/ 409 h 470"/>
                <a:gd name="T54" fmla="*/ 150 w 290"/>
                <a:gd name="T55" fmla="*/ 423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0" h="470">
                  <a:moveTo>
                    <a:pt x="264" y="462"/>
                  </a:moveTo>
                  <a:cubicBezTo>
                    <a:pt x="264" y="462"/>
                    <a:pt x="264" y="462"/>
                    <a:pt x="264" y="462"/>
                  </a:cubicBezTo>
                  <a:cubicBezTo>
                    <a:pt x="249" y="462"/>
                    <a:pt x="237" y="450"/>
                    <a:pt x="237" y="436"/>
                  </a:cubicBezTo>
                  <a:cubicBezTo>
                    <a:pt x="237" y="420"/>
                    <a:pt x="237" y="420"/>
                    <a:pt x="237" y="420"/>
                  </a:cubicBezTo>
                  <a:cubicBezTo>
                    <a:pt x="236" y="420"/>
                    <a:pt x="236" y="420"/>
                    <a:pt x="236" y="420"/>
                  </a:cubicBezTo>
                  <a:cubicBezTo>
                    <a:pt x="216" y="453"/>
                    <a:pt x="185" y="470"/>
                    <a:pt x="144" y="470"/>
                  </a:cubicBezTo>
                  <a:cubicBezTo>
                    <a:pt x="103" y="470"/>
                    <a:pt x="69" y="454"/>
                    <a:pt x="41" y="421"/>
                  </a:cubicBezTo>
                  <a:cubicBezTo>
                    <a:pt x="14" y="389"/>
                    <a:pt x="0" y="347"/>
                    <a:pt x="0" y="295"/>
                  </a:cubicBezTo>
                  <a:cubicBezTo>
                    <a:pt x="0" y="241"/>
                    <a:pt x="13" y="199"/>
                    <a:pt x="39" y="167"/>
                  </a:cubicBezTo>
                  <a:cubicBezTo>
                    <a:pt x="65" y="136"/>
                    <a:pt x="99" y="120"/>
                    <a:pt x="141" y="120"/>
                  </a:cubicBezTo>
                  <a:cubicBezTo>
                    <a:pt x="181" y="120"/>
                    <a:pt x="212" y="136"/>
                    <a:pt x="232" y="166"/>
                  </a:cubicBezTo>
                  <a:cubicBezTo>
                    <a:pt x="234" y="166"/>
                    <a:pt x="234" y="166"/>
                    <a:pt x="234" y="166"/>
                  </a:cubicBezTo>
                  <a:cubicBezTo>
                    <a:pt x="234" y="27"/>
                    <a:pt x="234" y="27"/>
                    <a:pt x="234" y="27"/>
                  </a:cubicBezTo>
                  <a:cubicBezTo>
                    <a:pt x="234" y="12"/>
                    <a:pt x="245" y="0"/>
                    <a:pt x="260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8" y="0"/>
                    <a:pt x="290" y="12"/>
                    <a:pt x="290" y="27"/>
                  </a:cubicBezTo>
                  <a:cubicBezTo>
                    <a:pt x="290" y="436"/>
                    <a:pt x="290" y="436"/>
                    <a:pt x="290" y="436"/>
                  </a:cubicBezTo>
                  <a:cubicBezTo>
                    <a:pt x="290" y="450"/>
                    <a:pt x="278" y="462"/>
                    <a:pt x="264" y="462"/>
                  </a:cubicBezTo>
                  <a:close/>
                  <a:moveTo>
                    <a:pt x="150" y="423"/>
                  </a:moveTo>
                  <a:cubicBezTo>
                    <a:pt x="175" y="423"/>
                    <a:pt x="196" y="413"/>
                    <a:pt x="213" y="393"/>
                  </a:cubicBezTo>
                  <a:cubicBezTo>
                    <a:pt x="230" y="372"/>
                    <a:pt x="239" y="342"/>
                    <a:pt x="239" y="300"/>
                  </a:cubicBezTo>
                  <a:cubicBezTo>
                    <a:pt x="239" y="260"/>
                    <a:pt x="231" y="227"/>
                    <a:pt x="215" y="203"/>
                  </a:cubicBezTo>
                  <a:cubicBezTo>
                    <a:pt x="199" y="179"/>
                    <a:pt x="177" y="167"/>
                    <a:pt x="147" y="167"/>
                  </a:cubicBezTo>
                  <a:cubicBezTo>
                    <a:pt x="118" y="167"/>
                    <a:pt x="96" y="178"/>
                    <a:pt x="81" y="202"/>
                  </a:cubicBezTo>
                  <a:cubicBezTo>
                    <a:pt x="66" y="226"/>
                    <a:pt x="58" y="257"/>
                    <a:pt x="58" y="295"/>
                  </a:cubicBezTo>
                  <a:cubicBezTo>
                    <a:pt x="58" y="323"/>
                    <a:pt x="62" y="346"/>
                    <a:pt x="70" y="366"/>
                  </a:cubicBezTo>
                  <a:cubicBezTo>
                    <a:pt x="78" y="385"/>
                    <a:pt x="90" y="399"/>
                    <a:pt x="104" y="409"/>
                  </a:cubicBezTo>
                  <a:cubicBezTo>
                    <a:pt x="119" y="419"/>
                    <a:pt x="134" y="423"/>
                    <a:pt x="150" y="423"/>
                  </a:cubicBez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24">
              <a:extLst>
                <a:ext uri="{FF2B5EF4-FFF2-40B4-BE49-F238E27FC236}">
                  <a16:creationId xmlns:a16="http://schemas.microsoft.com/office/drawing/2014/main" id="{17CAC4A1-3E4A-446A-8D3E-7D6DB1285C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009735" y="1363791"/>
              <a:ext cx="199371" cy="227268"/>
            </a:xfrm>
            <a:custGeom>
              <a:avLst/>
              <a:gdLst>
                <a:gd name="T0" fmla="*/ 280 w 308"/>
                <a:gd name="T1" fmla="*/ 189 h 350"/>
                <a:gd name="T2" fmla="*/ 68 w 308"/>
                <a:gd name="T3" fmla="*/ 189 h 350"/>
                <a:gd name="T4" fmla="*/ 59 w 308"/>
                <a:gd name="T5" fmla="*/ 200 h 350"/>
                <a:gd name="T6" fmla="*/ 89 w 308"/>
                <a:gd name="T7" fmla="*/ 274 h 350"/>
                <a:gd name="T8" fmla="*/ 160 w 308"/>
                <a:gd name="T9" fmla="*/ 303 h 350"/>
                <a:gd name="T10" fmla="*/ 214 w 308"/>
                <a:gd name="T11" fmla="*/ 286 h 350"/>
                <a:gd name="T12" fmla="*/ 239 w 308"/>
                <a:gd name="T13" fmla="*/ 255 h 350"/>
                <a:gd name="T14" fmla="*/ 272 w 308"/>
                <a:gd name="T15" fmla="*/ 237 h 350"/>
                <a:gd name="T16" fmla="*/ 272 w 308"/>
                <a:gd name="T17" fmla="*/ 237 h 350"/>
                <a:gd name="T18" fmla="*/ 293 w 308"/>
                <a:gd name="T19" fmla="*/ 277 h 350"/>
                <a:gd name="T20" fmla="*/ 254 w 308"/>
                <a:gd name="T21" fmla="*/ 322 h 350"/>
                <a:gd name="T22" fmla="*/ 160 w 308"/>
                <a:gd name="T23" fmla="*/ 350 h 350"/>
                <a:gd name="T24" fmla="*/ 42 w 308"/>
                <a:gd name="T25" fmla="*/ 304 h 350"/>
                <a:gd name="T26" fmla="*/ 0 w 308"/>
                <a:gd name="T27" fmla="*/ 178 h 350"/>
                <a:gd name="T28" fmla="*/ 41 w 308"/>
                <a:gd name="T29" fmla="*/ 50 h 350"/>
                <a:gd name="T30" fmla="*/ 157 w 308"/>
                <a:gd name="T31" fmla="*/ 0 h 350"/>
                <a:gd name="T32" fmla="*/ 227 w 308"/>
                <a:gd name="T33" fmla="*/ 16 h 350"/>
                <a:gd name="T34" fmla="*/ 284 w 308"/>
                <a:gd name="T35" fmla="*/ 71 h 350"/>
                <a:gd name="T36" fmla="*/ 307 w 308"/>
                <a:gd name="T37" fmla="*/ 161 h 350"/>
                <a:gd name="T38" fmla="*/ 280 w 308"/>
                <a:gd name="T39" fmla="*/ 189 h 350"/>
                <a:gd name="T40" fmla="*/ 245 w 308"/>
                <a:gd name="T41" fmla="*/ 143 h 350"/>
                <a:gd name="T42" fmla="*/ 249 w 308"/>
                <a:gd name="T43" fmla="*/ 137 h 350"/>
                <a:gd name="T44" fmla="*/ 218 w 308"/>
                <a:gd name="T45" fmla="*/ 69 h 350"/>
                <a:gd name="T46" fmla="*/ 157 w 308"/>
                <a:gd name="T47" fmla="*/ 47 h 350"/>
                <a:gd name="T48" fmla="*/ 91 w 308"/>
                <a:gd name="T49" fmla="*/ 73 h 350"/>
                <a:gd name="T50" fmla="*/ 63 w 308"/>
                <a:gd name="T51" fmla="*/ 127 h 350"/>
                <a:gd name="T52" fmla="*/ 75 w 308"/>
                <a:gd name="T53" fmla="*/ 143 h 350"/>
                <a:gd name="T54" fmla="*/ 245 w 308"/>
                <a:gd name="T55" fmla="*/ 143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08" h="350">
                  <a:moveTo>
                    <a:pt x="280" y="189"/>
                  </a:moveTo>
                  <a:cubicBezTo>
                    <a:pt x="68" y="189"/>
                    <a:pt x="68" y="189"/>
                    <a:pt x="68" y="189"/>
                  </a:cubicBezTo>
                  <a:cubicBezTo>
                    <a:pt x="63" y="189"/>
                    <a:pt x="58" y="194"/>
                    <a:pt x="59" y="200"/>
                  </a:cubicBezTo>
                  <a:cubicBezTo>
                    <a:pt x="62" y="232"/>
                    <a:pt x="72" y="256"/>
                    <a:pt x="89" y="274"/>
                  </a:cubicBezTo>
                  <a:cubicBezTo>
                    <a:pt x="108" y="294"/>
                    <a:pt x="132" y="303"/>
                    <a:pt x="160" y="303"/>
                  </a:cubicBezTo>
                  <a:cubicBezTo>
                    <a:pt x="181" y="303"/>
                    <a:pt x="200" y="298"/>
                    <a:pt x="214" y="286"/>
                  </a:cubicBezTo>
                  <a:cubicBezTo>
                    <a:pt x="224" y="278"/>
                    <a:pt x="232" y="268"/>
                    <a:pt x="239" y="255"/>
                  </a:cubicBezTo>
                  <a:cubicBezTo>
                    <a:pt x="246" y="243"/>
                    <a:pt x="258" y="236"/>
                    <a:pt x="272" y="237"/>
                  </a:cubicBezTo>
                  <a:cubicBezTo>
                    <a:pt x="272" y="237"/>
                    <a:pt x="272" y="237"/>
                    <a:pt x="272" y="237"/>
                  </a:cubicBezTo>
                  <a:cubicBezTo>
                    <a:pt x="291" y="240"/>
                    <a:pt x="301" y="260"/>
                    <a:pt x="293" y="277"/>
                  </a:cubicBezTo>
                  <a:cubicBezTo>
                    <a:pt x="283" y="295"/>
                    <a:pt x="270" y="310"/>
                    <a:pt x="254" y="322"/>
                  </a:cubicBezTo>
                  <a:cubicBezTo>
                    <a:pt x="229" y="341"/>
                    <a:pt x="198" y="350"/>
                    <a:pt x="160" y="350"/>
                  </a:cubicBezTo>
                  <a:cubicBezTo>
                    <a:pt x="110" y="350"/>
                    <a:pt x="70" y="335"/>
                    <a:pt x="42" y="304"/>
                  </a:cubicBezTo>
                  <a:cubicBezTo>
                    <a:pt x="14" y="273"/>
                    <a:pt x="0" y="231"/>
                    <a:pt x="0" y="178"/>
                  </a:cubicBezTo>
                  <a:cubicBezTo>
                    <a:pt x="0" y="125"/>
                    <a:pt x="13" y="82"/>
                    <a:pt x="41" y="50"/>
                  </a:cubicBezTo>
                  <a:cubicBezTo>
                    <a:pt x="68" y="17"/>
                    <a:pt x="107" y="0"/>
                    <a:pt x="157" y="0"/>
                  </a:cubicBezTo>
                  <a:cubicBezTo>
                    <a:pt x="181" y="0"/>
                    <a:pt x="204" y="6"/>
                    <a:pt x="227" y="16"/>
                  </a:cubicBezTo>
                  <a:cubicBezTo>
                    <a:pt x="250" y="27"/>
                    <a:pt x="269" y="45"/>
                    <a:pt x="284" y="71"/>
                  </a:cubicBezTo>
                  <a:cubicBezTo>
                    <a:pt x="297" y="92"/>
                    <a:pt x="305" y="122"/>
                    <a:pt x="307" y="161"/>
                  </a:cubicBezTo>
                  <a:cubicBezTo>
                    <a:pt x="308" y="176"/>
                    <a:pt x="296" y="189"/>
                    <a:pt x="280" y="189"/>
                  </a:cubicBezTo>
                  <a:close/>
                  <a:moveTo>
                    <a:pt x="245" y="143"/>
                  </a:moveTo>
                  <a:cubicBezTo>
                    <a:pt x="247" y="143"/>
                    <a:pt x="250" y="140"/>
                    <a:pt x="249" y="137"/>
                  </a:cubicBezTo>
                  <a:cubicBezTo>
                    <a:pt x="246" y="106"/>
                    <a:pt x="236" y="83"/>
                    <a:pt x="218" y="69"/>
                  </a:cubicBezTo>
                  <a:cubicBezTo>
                    <a:pt x="199" y="54"/>
                    <a:pt x="179" y="47"/>
                    <a:pt x="157" y="47"/>
                  </a:cubicBezTo>
                  <a:cubicBezTo>
                    <a:pt x="130" y="47"/>
                    <a:pt x="108" y="56"/>
                    <a:pt x="91" y="73"/>
                  </a:cubicBezTo>
                  <a:cubicBezTo>
                    <a:pt x="77" y="88"/>
                    <a:pt x="68" y="106"/>
                    <a:pt x="63" y="127"/>
                  </a:cubicBezTo>
                  <a:cubicBezTo>
                    <a:pt x="62" y="135"/>
                    <a:pt x="67" y="143"/>
                    <a:pt x="75" y="143"/>
                  </a:cubicBezTo>
                  <a:lnTo>
                    <a:pt x="245" y="143"/>
                  </a:lnTo>
                  <a:close/>
                </a:path>
              </a:pathLst>
            </a:custGeom>
            <a:solidFill>
              <a:srgbClr val="354A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0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78A7B547-6082-4FB1-BC1F-0EC74A087EDC}"/>
              </a:ext>
            </a:extLst>
          </p:cNvPr>
          <p:cNvSpPr txBox="1"/>
          <p:nvPr/>
        </p:nvSpPr>
        <p:spPr>
          <a:xfrm>
            <a:off x="673100" y="3094041"/>
            <a:ext cx="1084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本模板中使用的图片少部分取自东南大学官方网站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77FA9919-8893-44A9-91BF-2349308B21B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426" y="5585715"/>
            <a:ext cx="1610154" cy="511809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B3DDD4EB-223C-4C54-8A47-C54218E01338}"/>
              </a:ext>
            </a:extLst>
          </p:cNvPr>
          <p:cNvCxnSpPr>
            <a:cxnSpLocks/>
          </p:cNvCxnSpPr>
          <p:nvPr/>
        </p:nvCxnSpPr>
        <p:spPr>
          <a:xfrm>
            <a:off x="2341880" y="6139669"/>
            <a:ext cx="7697859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92905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B0DF334E-F9F4-4862-99E3-277403C1249B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58E5D78-9CA7-4B28-A7E3-71FF32CB6E7E}"/>
              </a:ext>
            </a:extLst>
          </p:cNvPr>
          <p:cNvSpPr txBox="1"/>
          <p:nvPr/>
        </p:nvSpPr>
        <p:spPr>
          <a:xfrm>
            <a:off x="9483722" y="750960"/>
            <a:ext cx="26160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u="none" strike="noStrike" kern="1200" cap="none" spc="600" normalizeH="0" baseline="0" noProof="0" dirty="0">
                <a:ln>
                  <a:noFill/>
                </a:ln>
                <a:gradFill flip="none" rotWithShape="1">
                  <a:gsLst>
                    <a:gs pos="83000">
                      <a:schemeClr val="accent1"/>
                    </a:gs>
                    <a:gs pos="56000">
                      <a:schemeClr val="accent2"/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SEU</a:t>
            </a:r>
            <a:endParaRPr kumimoji="0" lang="zh-CN" altLang="en-US" sz="8000" b="1" u="none" strike="noStrike" kern="1200" cap="none" spc="600" normalizeH="0" baseline="0" noProof="0" dirty="0">
              <a:ln>
                <a:noFill/>
              </a:ln>
              <a:gradFill flip="none" rotWithShape="1">
                <a:gsLst>
                  <a:gs pos="83000">
                    <a:schemeClr val="accent1"/>
                  </a:gs>
                  <a:gs pos="56000">
                    <a:schemeClr val="accent2"/>
                  </a:gs>
                </a:gsLst>
                <a:lin ang="5400000" scaled="1"/>
                <a:tileRect/>
              </a:gra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08" name="图片 107">
            <a:extLst>
              <a:ext uri="{FF2B5EF4-FFF2-40B4-BE49-F238E27FC236}">
                <a16:creationId xmlns:a16="http://schemas.microsoft.com/office/drawing/2014/main" id="{FC886BE3-2D57-4741-A30D-840A5FDB9E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4662" y="5562584"/>
            <a:ext cx="959444" cy="959444"/>
          </a:xfrm>
          <a:prstGeom prst="rect">
            <a:avLst/>
          </a:prstGeom>
        </p:spPr>
      </p:pic>
      <p:sp>
        <p:nvSpPr>
          <p:cNvPr id="101" name="矩形 100">
            <a:extLst>
              <a:ext uri="{FF2B5EF4-FFF2-40B4-BE49-F238E27FC236}">
                <a16:creationId xmlns:a16="http://schemas.microsoft.com/office/drawing/2014/main" id="{814C933A-6101-448A-B8E0-E53DA315B005}"/>
              </a:ext>
            </a:extLst>
          </p:cNvPr>
          <p:cNvSpPr/>
          <p:nvPr/>
        </p:nvSpPr>
        <p:spPr>
          <a:xfrm>
            <a:off x="0" y="2772944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C819161D-BF02-4887-9D47-6C8F233BBB50}"/>
              </a:ext>
            </a:extLst>
          </p:cNvPr>
          <p:cNvSpPr/>
          <p:nvPr/>
        </p:nvSpPr>
        <p:spPr>
          <a:xfrm>
            <a:off x="0" y="3489738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41952EAC-7439-4D27-856A-6F25427A6217}"/>
              </a:ext>
            </a:extLst>
          </p:cNvPr>
          <p:cNvSpPr/>
          <p:nvPr/>
        </p:nvSpPr>
        <p:spPr>
          <a:xfrm>
            <a:off x="0" y="2056150"/>
            <a:ext cx="12192000" cy="52311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5" name="组合 94">
            <a:extLst>
              <a:ext uri="{FF2B5EF4-FFF2-40B4-BE49-F238E27FC236}">
                <a16:creationId xmlns:a16="http://schemas.microsoft.com/office/drawing/2014/main" id="{5A495AF0-EF7C-4D5F-B5CF-735BBB50A5BE}"/>
              </a:ext>
            </a:extLst>
          </p:cNvPr>
          <p:cNvGrpSpPr/>
          <p:nvPr/>
        </p:nvGrpSpPr>
        <p:grpSpPr>
          <a:xfrm>
            <a:off x="5572762" y="475250"/>
            <a:ext cx="3693101" cy="6052421"/>
            <a:chOff x="4624728" y="3097353"/>
            <a:chExt cx="2911123" cy="4770880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36" name="iśļíḍê">
              <a:extLst>
                <a:ext uri="{FF2B5EF4-FFF2-40B4-BE49-F238E27FC236}">
                  <a16:creationId xmlns:a16="http://schemas.microsoft.com/office/drawing/2014/main" id="{D652BC55-86AB-466F-B52B-844C0FFFCEB5}"/>
                </a:ext>
              </a:extLst>
            </p:cNvPr>
            <p:cNvSpPr/>
            <p:nvPr/>
          </p:nvSpPr>
          <p:spPr bwMode="auto">
            <a:xfrm>
              <a:off x="5470294" y="4319829"/>
              <a:ext cx="533128" cy="614958"/>
            </a:xfrm>
            <a:custGeom>
              <a:avLst/>
              <a:gdLst>
                <a:gd name="T0" fmla="*/ 158 w 169"/>
                <a:gd name="T1" fmla="*/ 89 h 196"/>
                <a:gd name="T2" fmla="*/ 165 w 169"/>
                <a:gd name="T3" fmla="*/ 60 h 196"/>
                <a:gd name="T4" fmla="*/ 141 w 169"/>
                <a:gd name="T5" fmla="*/ 72 h 196"/>
                <a:gd name="T6" fmla="*/ 137 w 169"/>
                <a:gd name="T7" fmla="*/ 59 h 196"/>
                <a:gd name="T8" fmla="*/ 130 w 169"/>
                <a:gd name="T9" fmla="*/ 18 h 196"/>
                <a:gd name="T10" fmla="*/ 93 w 169"/>
                <a:gd name="T11" fmla="*/ 1 h 196"/>
                <a:gd name="T12" fmla="*/ 44 w 169"/>
                <a:gd name="T13" fmla="*/ 24 h 196"/>
                <a:gd name="T14" fmla="*/ 4 w 169"/>
                <a:gd name="T15" fmla="*/ 55 h 196"/>
                <a:gd name="T16" fmla="*/ 0 w 169"/>
                <a:gd name="T17" fmla="*/ 68 h 196"/>
                <a:gd name="T18" fmla="*/ 32 w 169"/>
                <a:gd name="T19" fmla="*/ 165 h 196"/>
                <a:gd name="T20" fmla="*/ 72 w 169"/>
                <a:gd name="T21" fmla="*/ 196 h 196"/>
                <a:gd name="T22" fmla="*/ 140 w 169"/>
                <a:gd name="T23" fmla="*/ 143 h 196"/>
                <a:gd name="T24" fmla="*/ 158 w 169"/>
                <a:gd name="T25" fmla="*/ 122 h 196"/>
                <a:gd name="T26" fmla="*/ 164 w 169"/>
                <a:gd name="T27" fmla="*/ 109 h 196"/>
                <a:gd name="T28" fmla="*/ 158 w 169"/>
                <a:gd name="T29" fmla="*/ 89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69" h="196">
                  <a:moveTo>
                    <a:pt x="158" y="89"/>
                  </a:moveTo>
                  <a:cubicBezTo>
                    <a:pt x="158" y="89"/>
                    <a:pt x="169" y="75"/>
                    <a:pt x="165" y="60"/>
                  </a:cubicBezTo>
                  <a:cubicBezTo>
                    <a:pt x="161" y="44"/>
                    <a:pt x="141" y="49"/>
                    <a:pt x="141" y="72"/>
                  </a:cubicBezTo>
                  <a:cubicBezTo>
                    <a:pt x="137" y="59"/>
                    <a:pt x="137" y="59"/>
                    <a:pt x="137" y="59"/>
                  </a:cubicBezTo>
                  <a:cubicBezTo>
                    <a:pt x="130" y="18"/>
                    <a:pt x="130" y="18"/>
                    <a:pt x="130" y="18"/>
                  </a:cubicBezTo>
                  <a:cubicBezTo>
                    <a:pt x="130" y="18"/>
                    <a:pt x="97" y="2"/>
                    <a:pt x="93" y="1"/>
                  </a:cubicBezTo>
                  <a:cubicBezTo>
                    <a:pt x="89" y="0"/>
                    <a:pt x="48" y="21"/>
                    <a:pt x="44" y="24"/>
                  </a:cubicBezTo>
                  <a:cubicBezTo>
                    <a:pt x="39" y="28"/>
                    <a:pt x="5" y="53"/>
                    <a:pt x="4" y="55"/>
                  </a:cubicBezTo>
                  <a:cubicBezTo>
                    <a:pt x="3" y="56"/>
                    <a:pt x="0" y="68"/>
                    <a:pt x="0" y="68"/>
                  </a:cubicBezTo>
                  <a:cubicBezTo>
                    <a:pt x="0" y="68"/>
                    <a:pt x="25" y="133"/>
                    <a:pt x="32" y="165"/>
                  </a:cubicBezTo>
                  <a:cubicBezTo>
                    <a:pt x="32" y="165"/>
                    <a:pt x="60" y="193"/>
                    <a:pt x="72" y="196"/>
                  </a:cubicBezTo>
                  <a:cubicBezTo>
                    <a:pt x="72" y="196"/>
                    <a:pt x="139" y="143"/>
                    <a:pt x="140" y="143"/>
                  </a:cubicBezTo>
                  <a:cubicBezTo>
                    <a:pt x="141" y="143"/>
                    <a:pt x="158" y="122"/>
                    <a:pt x="158" y="122"/>
                  </a:cubicBezTo>
                  <a:cubicBezTo>
                    <a:pt x="164" y="109"/>
                    <a:pt x="164" y="109"/>
                    <a:pt x="164" y="109"/>
                  </a:cubicBezTo>
                  <a:lnTo>
                    <a:pt x="158" y="89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7" name="iŝlíḓé">
              <a:extLst>
                <a:ext uri="{FF2B5EF4-FFF2-40B4-BE49-F238E27FC236}">
                  <a16:creationId xmlns:a16="http://schemas.microsoft.com/office/drawing/2014/main" id="{3BC82AD4-74B6-4D57-B458-DFDBFE26C152}"/>
                </a:ext>
              </a:extLst>
            </p:cNvPr>
            <p:cNvSpPr/>
            <p:nvPr/>
          </p:nvSpPr>
          <p:spPr bwMode="auto">
            <a:xfrm>
              <a:off x="5328953" y="4198326"/>
              <a:ext cx="671989" cy="416584"/>
            </a:xfrm>
            <a:custGeom>
              <a:avLst/>
              <a:gdLst>
                <a:gd name="T0" fmla="*/ 205 w 213"/>
                <a:gd name="T1" fmla="*/ 90 h 132"/>
                <a:gd name="T2" fmla="*/ 187 w 213"/>
                <a:gd name="T3" fmla="*/ 127 h 132"/>
                <a:gd name="T4" fmla="*/ 174 w 213"/>
                <a:gd name="T5" fmla="*/ 119 h 132"/>
                <a:gd name="T6" fmla="*/ 167 w 213"/>
                <a:gd name="T7" fmla="*/ 70 h 132"/>
                <a:gd name="T8" fmla="*/ 147 w 213"/>
                <a:gd name="T9" fmla="*/ 55 h 132"/>
                <a:gd name="T10" fmla="*/ 87 w 213"/>
                <a:gd name="T11" fmla="*/ 111 h 132"/>
                <a:gd name="T12" fmla="*/ 0 w 213"/>
                <a:gd name="T13" fmla="*/ 78 h 132"/>
                <a:gd name="T14" fmla="*/ 28 w 213"/>
                <a:gd name="T15" fmla="*/ 91 h 132"/>
                <a:gd name="T16" fmla="*/ 32 w 213"/>
                <a:gd name="T17" fmla="*/ 18 h 132"/>
                <a:gd name="T18" fmla="*/ 45 w 213"/>
                <a:gd name="T19" fmla="*/ 53 h 132"/>
                <a:gd name="T20" fmla="*/ 108 w 213"/>
                <a:gd name="T21" fmla="*/ 12 h 132"/>
                <a:gd name="T22" fmla="*/ 204 w 213"/>
                <a:gd name="T23" fmla="*/ 49 h 132"/>
                <a:gd name="T24" fmla="*/ 205 w 213"/>
                <a:gd name="T25" fmla="*/ 90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3" h="132">
                  <a:moveTo>
                    <a:pt x="205" y="90"/>
                  </a:moveTo>
                  <a:cubicBezTo>
                    <a:pt x="205" y="90"/>
                    <a:pt x="181" y="81"/>
                    <a:pt x="187" y="127"/>
                  </a:cubicBezTo>
                  <a:cubicBezTo>
                    <a:pt x="174" y="119"/>
                    <a:pt x="174" y="119"/>
                    <a:pt x="174" y="119"/>
                  </a:cubicBezTo>
                  <a:cubicBezTo>
                    <a:pt x="167" y="70"/>
                    <a:pt x="167" y="70"/>
                    <a:pt x="167" y="70"/>
                  </a:cubicBezTo>
                  <a:cubicBezTo>
                    <a:pt x="147" y="55"/>
                    <a:pt x="147" y="55"/>
                    <a:pt x="147" y="55"/>
                  </a:cubicBezTo>
                  <a:cubicBezTo>
                    <a:pt x="147" y="55"/>
                    <a:pt x="137" y="90"/>
                    <a:pt x="87" y="111"/>
                  </a:cubicBezTo>
                  <a:cubicBezTo>
                    <a:pt x="37" y="132"/>
                    <a:pt x="4" y="98"/>
                    <a:pt x="0" y="78"/>
                  </a:cubicBezTo>
                  <a:cubicBezTo>
                    <a:pt x="0" y="78"/>
                    <a:pt x="8" y="89"/>
                    <a:pt x="28" y="91"/>
                  </a:cubicBezTo>
                  <a:cubicBezTo>
                    <a:pt x="28" y="91"/>
                    <a:pt x="1" y="57"/>
                    <a:pt x="32" y="18"/>
                  </a:cubicBezTo>
                  <a:cubicBezTo>
                    <a:pt x="32" y="18"/>
                    <a:pt x="29" y="48"/>
                    <a:pt x="45" y="53"/>
                  </a:cubicBezTo>
                  <a:cubicBezTo>
                    <a:pt x="45" y="53"/>
                    <a:pt x="66" y="24"/>
                    <a:pt x="108" y="12"/>
                  </a:cubicBezTo>
                  <a:cubicBezTo>
                    <a:pt x="150" y="0"/>
                    <a:pt x="187" y="23"/>
                    <a:pt x="204" y="49"/>
                  </a:cubicBezTo>
                  <a:cubicBezTo>
                    <a:pt x="213" y="64"/>
                    <a:pt x="205" y="90"/>
                    <a:pt x="205" y="90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8" name="iSľïḍe">
              <a:extLst>
                <a:ext uri="{FF2B5EF4-FFF2-40B4-BE49-F238E27FC236}">
                  <a16:creationId xmlns:a16="http://schemas.microsoft.com/office/drawing/2014/main" id="{5A8F1811-D086-4FE7-BCA4-057467B43208}"/>
                </a:ext>
              </a:extLst>
            </p:cNvPr>
            <p:cNvSpPr/>
            <p:nvPr/>
          </p:nvSpPr>
          <p:spPr bwMode="auto">
            <a:xfrm>
              <a:off x="5619072" y="4629787"/>
              <a:ext cx="76869" cy="114064"/>
            </a:xfrm>
            <a:custGeom>
              <a:avLst/>
              <a:gdLst>
                <a:gd name="T0" fmla="*/ 18 w 31"/>
                <a:gd name="T1" fmla="*/ 0 h 46"/>
                <a:gd name="T2" fmla="*/ 14 w 31"/>
                <a:gd name="T3" fmla="*/ 32 h 46"/>
                <a:gd name="T4" fmla="*/ 31 w 31"/>
                <a:gd name="T5" fmla="*/ 46 h 46"/>
                <a:gd name="T6" fmla="*/ 0 w 31"/>
                <a:gd name="T7" fmla="*/ 35 h 46"/>
                <a:gd name="T8" fmla="*/ 18 w 31"/>
                <a:gd name="T9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46">
                  <a:moveTo>
                    <a:pt x="18" y="0"/>
                  </a:moveTo>
                  <a:lnTo>
                    <a:pt x="14" y="32"/>
                  </a:lnTo>
                  <a:lnTo>
                    <a:pt x="31" y="46"/>
                  </a:lnTo>
                  <a:lnTo>
                    <a:pt x="0" y="35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39" name="íṣ1iḋê">
              <a:extLst>
                <a:ext uri="{FF2B5EF4-FFF2-40B4-BE49-F238E27FC236}">
                  <a16:creationId xmlns:a16="http://schemas.microsoft.com/office/drawing/2014/main" id="{EC5FBDE5-06FD-468C-85D2-73C31206AAFE}"/>
                </a:ext>
              </a:extLst>
            </p:cNvPr>
            <p:cNvSpPr/>
            <p:nvPr/>
          </p:nvSpPr>
          <p:spPr bwMode="auto">
            <a:xfrm>
              <a:off x="5720739" y="4493407"/>
              <a:ext cx="52072" cy="86789"/>
            </a:xfrm>
            <a:custGeom>
              <a:avLst/>
              <a:gdLst>
                <a:gd name="T0" fmla="*/ 16 w 17"/>
                <a:gd name="T1" fmla="*/ 12 h 27"/>
                <a:gd name="T2" fmla="*/ 10 w 17"/>
                <a:gd name="T3" fmla="*/ 27 h 27"/>
                <a:gd name="T4" fmla="*/ 1 w 17"/>
                <a:gd name="T5" fmla="*/ 15 h 27"/>
                <a:gd name="T6" fmla="*/ 7 w 17"/>
                <a:gd name="T7" fmla="*/ 0 h 27"/>
                <a:gd name="T8" fmla="*/ 16 w 17"/>
                <a:gd name="T9" fmla="*/ 12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7">
                  <a:moveTo>
                    <a:pt x="16" y="12"/>
                  </a:moveTo>
                  <a:cubicBezTo>
                    <a:pt x="17" y="20"/>
                    <a:pt x="15" y="26"/>
                    <a:pt x="10" y="27"/>
                  </a:cubicBezTo>
                  <a:cubicBezTo>
                    <a:pt x="6" y="27"/>
                    <a:pt x="2" y="22"/>
                    <a:pt x="1" y="15"/>
                  </a:cubicBezTo>
                  <a:cubicBezTo>
                    <a:pt x="0" y="7"/>
                    <a:pt x="2" y="1"/>
                    <a:pt x="7" y="0"/>
                  </a:cubicBezTo>
                  <a:cubicBezTo>
                    <a:pt x="11" y="0"/>
                    <a:pt x="15" y="5"/>
                    <a:pt x="16" y="12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0" name="iSḷiḍe">
              <a:extLst>
                <a:ext uri="{FF2B5EF4-FFF2-40B4-BE49-F238E27FC236}">
                  <a16:creationId xmlns:a16="http://schemas.microsoft.com/office/drawing/2014/main" id="{40613B7D-8FB9-42C5-B265-C0E440235F00}"/>
                </a:ext>
              </a:extLst>
            </p:cNvPr>
            <p:cNvSpPr/>
            <p:nvPr/>
          </p:nvSpPr>
          <p:spPr bwMode="auto">
            <a:xfrm>
              <a:off x="5571960" y="4592592"/>
              <a:ext cx="47113" cy="74390"/>
            </a:xfrm>
            <a:custGeom>
              <a:avLst/>
              <a:gdLst>
                <a:gd name="T0" fmla="*/ 14 w 15"/>
                <a:gd name="T1" fmla="*/ 11 h 24"/>
                <a:gd name="T2" fmla="*/ 10 w 15"/>
                <a:gd name="T3" fmla="*/ 23 h 24"/>
                <a:gd name="T4" fmla="*/ 1 w 15"/>
                <a:gd name="T5" fmla="*/ 13 h 24"/>
                <a:gd name="T6" fmla="*/ 5 w 15"/>
                <a:gd name="T7" fmla="*/ 1 h 24"/>
                <a:gd name="T8" fmla="*/ 14 w 15"/>
                <a:gd name="T9" fmla="*/ 11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4">
                  <a:moveTo>
                    <a:pt x="14" y="11"/>
                  </a:moveTo>
                  <a:cubicBezTo>
                    <a:pt x="15" y="17"/>
                    <a:pt x="14" y="23"/>
                    <a:pt x="10" y="23"/>
                  </a:cubicBezTo>
                  <a:cubicBezTo>
                    <a:pt x="6" y="24"/>
                    <a:pt x="2" y="20"/>
                    <a:pt x="1" y="13"/>
                  </a:cubicBezTo>
                  <a:cubicBezTo>
                    <a:pt x="0" y="7"/>
                    <a:pt x="2" y="1"/>
                    <a:pt x="5" y="1"/>
                  </a:cubicBezTo>
                  <a:cubicBezTo>
                    <a:pt x="9" y="0"/>
                    <a:pt x="13" y="4"/>
                    <a:pt x="14" y="11"/>
                  </a:cubicBezTo>
                </a:path>
              </a:pathLst>
            </a:custGeom>
            <a:solidFill>
              <a:srgbClr val="60391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1" name="íṥļiďè">
              <a:extLst>
                <a:ext uri="{FF2B5EF4-FFF2-40B4-BE49-F238E27FC236}">
                  <a16:creationId xmlns:a16="http://schemas.microsoft.com/office/drawing/2014/main" id="{4BEDC33E-6591-4489-B325-B57D51B5D421}"/>
                </a:ext>
              </a:extLst>
            </p:cNvPr>
            <p:cNvSpPr/>
            <p:nvPr/>
          </p:nvSpPr>
          <p:spPr bwMode="auto">
            <a:xfrm>
              <a:off x="5653789" y="4669463"/>
              <a:ext cx="176057" cy="181016"/>
            </a:xfrm>
            <a:custGeom>
              <a:avLst/>
              <a:gdLst>
                <a:gd name="T0" fmla="*/ 56 w 56"/>
                <a:gd name="T1" fmla="*/ 0 h 57"/>
                <a:gd name="T2" fmla="*/ 0 w 56"/>
                <a:gd name="T3" fmla="*/ 44 h 57"/>
                <a:gd name="T4" fmla="*/ 33 w 56"/>
                <a:gd name="T5" fmla="*/ 52 h 57"/>
                <a:gd name="T6" fmla="*/ 56 w 56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57">
                  <a:moveTo>
                    <a:pt x="56" y="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44"/>
                    <a:pt x="18" y="57"/>
                    <a:pt x="33" y="52"/>
                  </a:cubicBezTo>
                  <a:cubicBezTo>
                    <a:pt x="48" y="46"/>
                    <a:pt x="56" y="0"/>
                    <a:pt x="56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2" name="išḻïḋe">
              <a:extLst>
                <a:ext uri="{FF2B5EF4-FFF2-40B4-BE49-F238E27FC236}">
                  <a16:creationId xmlns:a16="http://schemas.microsoft.com/office/drawing/2014/main" id="{D959E042-2928-41C6-A3D3-1DC56BFEED67}"/>
                </a:ext>
              </a:extLst>
            </p:cNvPr>
            <p:cNvSpPr/>
            <p:nvPr/>
          </p:nvSpPr>
          <p:spPr bwMode="auto">
            <a:xfrm>
              <a:off x="5509968" y="4790966"/>
              <a:ext cx="379389" cy="872844"/>
            </a:xfrm>
            <a:custGeom>
              <a:avLst/>
              <a:gdLst>
                <a:gd name="T0" fmla="*/ 110 w 121"/>
                <a:gd name="T1" fmla="*/ 0 h 278"/>
                <a:gd name="T2" fmla="*/ 28 w 121"/>
                <a:gd name="T3" fmla="*/ 70 h 278"/>
                <a:gd name="T4" fmla="*/ 0 w 121"/>
                <a:gd name="T5" fmla="*/ 278 h 278"/>
                <a:gd name="T6" fmla="*/ 74 w 121"/>
                <a:gd name="T7" fmla="*/ 250 h 278"/>
                <a:gd name="T8" fmla="*/ 101 w 121"/>
                <a:gd name="T9" fmla="*/ 190 h 278"/>
                <a:gd name="T10" fmla="*/ 110 w 121"/>
                <a:gd name="T11" fmla="*/ 125 h 278"/>
                <a:gd name="T12" fmla="*/ 121 w 121"/>
                <a:gd name="T13" fmla="*/ 17 h 278"/>
                <a:gd name="T14" fmla="*/ 110 w 121"/>
                <a:gd name="T15" fmla="*/ 0 h 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1" h="278">
                  <a:moveTo>
                    <a:pt x="110" y="0"/>
                  </a:moveTo>
                  <a:cubicBezTo>
                    <a:pt x="28" y="70"/>
                    <a:pt x="28" y="70"/>
                    <a:pt x="28" y="70"/>
                  </a:cubicBezTo>
                  <a:cubicBezTo>
                    <a:pt x="0" y="278"/>
                    <a:pt x="0" y="278"/>
                    <a:pt x="0" y="278"/>
                  </a:cubicBezTo>
                  <a:cubicBezTo>
                    <a:pt x="0" y="278"/>
                    <a:pt x="73" y="250"/>
                    <a:pt x="74" y="250"/>
                  </a:cubicBezTo>
                  <a:cubicBezTo>
                    <a:pt x="75" y="250"/>
                    <a:pt x="99" y="199"/>
                    <a:pt x="101" y="190"/>
                  </a:cubicBezTo>
                  <a:cubicBezTo>
                    <a:pt x="103" y="180"/>
                    <a:pt x="109" y="133"/>
                    <a:pt x="110" y="125"/>
                  </a:cubicBezTo>
                  <a:cubicBezTo>
                    <a:pt x="112" y="118"/>
                    <a:pt x="121" y="17"/>
                    <a:pt x="121" y="17"/>
                  </a:cubicBezTo>
                  <a:lnTo>
                    <a:pt x="110" y="0"/>
                  </a:lnTo>
                  <a:close/>
                </a:path>
              </a:pathLst>
            </a:custGeom>
            <a:solidFill>
              <a:srgbClr val="D1DB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3" name="ïŝļïḋé">
              <a:extLst>
                <a:ext uri="{FF2B5EF4-FFF2-40B4-BE49-F238E27FC236}">
                  <a16:creationId xmlns:a16="http://schemas.microsoft.com/office/drawing/2014/main" id="{BA562B17-5F0E-4A10-9FB2-29F8927872B0}"/>
                </a:ext>
              </a:extLst>
            </p:cNvPr>
            <p:cNvSpPr/>
            <p:nvPr/>
          </p:nvSpPr>
          <p:spPr bwMode="auto">
            <a:xfrm>
              <a:off x="5656268" y="4850477"/>
              <a:ext cx="128942" cy="153739"/>
            </a:xfrm>
            <a:custGeom>
              <a:avLst/>
              <a:gdLst>
                <a:gd name="T0" fmla="*/ 0 w 52"/>
                <a:gd name="T1" fmla="*/ 44 h 62"/>
                <a:gd name="T2" fmla="*/ 5 w 52"/>
                <a:gd name="T3" fmla="*/ 62 h 62"/>
                <a:gd name="T4" fmla="*/ 41 w 52"/>
                <a:gd name="T5" fmla="*/ 36 h 62"/>
                <a:gd name="T6" fmla="*/ 52 w 52"/>
                <a:gd name="T7" fmla="*/ 0 h 62"/>
                <a:gd name="T8" fmla="*/ 0 w 52"/>
                <a:gd name="T9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" h="62">
                  <a:moveTo>
                    <a:pt x="0" y="44"/>
                  </a:moveTo>
                  <a:lnTo>
                    <a:pt x="5" y="62"/>
                  </a:lnTo>
                  <a:lnTo>
                    <a:pt x="41" y="36"/>
                  </a:lnTo>
                  <a:lnTo>
                    <a:pt x="52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4" name="iṥľîde">
              <a:extLst>
                <a:ext uri="{FF2B5EF4-FFF2-40B4-BE49-F238E27FC236}">
                  <a16:creationId xmlns:a16="http://schemas.microsoft.com/office/drawing/2014/main" id="{5BAAE4E0-686C-40A3-9723-073C14EB53DE}"/>
                </a:ext>
              </a:extLst>
            </p:cNvPr>
            <p:cNvSpPr/>
            <p:nvPr/>
          </p:nvSpPr>
          <p:spPr bwMode="auto">
            <a:xfrm>
              <a:off x="5591797" y="4939747"/>
              <a:ext cx="200854" cy="637274"/>
            </a:xfrm>
            <a:custGeom>
              <a:avLst/>
              <a:gdLst>
                <a:gd name="T0" fmla="*/ 31 w 81"/>
                <a:gd name="T1" fmla="*/ 26 h 257"/>
                <a:gd name="T2" fmla="*/ 0 w 81"/>
                <a:gd name="T3" fmla="*/ 203 h 257"/>
                <a:gd name="T4" fmla="*/ 29 w 81"/>
                <a:gd name="T5" fmla="*/ 257 h 257"/>
                <a:gd name="T6" fmla="*/ 81 w 81"/>
                <a:gd name="T7" fmla="*/ 165 h 257"/>
                <a:gd name="T8" fmla="*/ 67 w 81"/>
                <a:gd name="T9" fmla="*/ 0 h 257"/>
                <a:gd name="T10" fmla="*/ 31 w 81"/>
                <a:gd name="T11" fmla="*/ 26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" h="257">
                  <a:moveTo>
                    <a:pt x="31" y="26"/>
                  </a:moveTo>
                  <a:lnTo>
                    <a:pt x="0" y="203"/>
                  </a:lnTo>
                  <a:lnTo>
                    <a:pt x="29" y="257"/>
                  </a:lnTo>
                  <a:lnTo>
                    <a:pt x="81" y="165"/>
                  </a:lnTo>
                  <a:lnTo>
                    <a:pt x="67" y="0"/>
                  </a:lnTo>
                  <a:lnTo>
                    <a:pt x="31" y="26"/>
                  </a:lnTo>
                  <a:close/>
                </a:path>
              </a:pathLst>
            </a:custGeom>
            <a:solidFill>
              <a:srgbClr val="EF4A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5" name="ïš1ïḋè">
              <a:extLst>
                <a:ext uri="{FF2B5EF4-FFF2-40B4-BE49-F238E27FC236}">
                  <a16:creationId xmlns:a16="http://schemas.microsoft.com/office/drawing/2014/main" id="{ECDDDA15-67BD-4F82-927A-8C2C90653113}"/>
                </a:ext>
              </a:extLst>
            </p:cNvPr>
            <p:cNvSpPr/>
            <p:nvPr/>
          </p:nvSpPr>
          <p:spPr bwMode="auto">
            <a:xfrm>
              <a:off x="5455416" y="6749904"/>
              <a:ext cx="225648" cy="548007"/>
            </a:xfrm>
            <a:custGeom>
              <a:avLst/>
              <a:gdLst>
                <a:gd name="T0" fmla="*/ 5 w 72"/>
                <a:gd name="T1" fmla="*/ 58 h 175"/>
                <a:gd name="T2" fmla="*/ 0 w 72"/>
                <a:gd name="T3" fmla="*/ 158 h 175"/>
                <a:gd name="T4" fmla="*/ 28 w 72"/>
                <a:gd name="T5" fmla="*/ 167 h 175"/>
                <a:gd name="T6" fmla="*/ 72 w 72"/>
                <a:gd name="T7" fmla="*/ 52 h 175"/>
                <a:gd name="T8" fmla="*/ 39 w 72"/>
                <a:gd name="T9" fmla="*/ 12 h 175"/>
                <a:gd name="T10" fmla="*/ 19 w 72"/>
                <a:gd name="T11" fmla="*/ 19 h 175"/>
                <a:gd name="T12" fmla="*/ 5 w 72"/>
                <a:gd name="T13" fmla="*/ 5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175">
                  <a:moveTo>
                    <a:pt x="5" y="58"/>
                  </a:moveTo>
                  <a:cubicBezTo>
                    <a:pt x="5" y="58"/>
                    <a:pt x="16" y="123"/>
                    <a:pt x="0" y="158"/>
                  </a:cubicBezTo>
                  <a:cubicBezTo>
                    <a:pt x="0" y="158"/>
                    <a:pt x="10" y="175"/>
                    <a:pt x="28" y="167"/>
                  </a:cubicBezTo>
                  <a:cubicBezTo>
                    <a:pt x="72" y="52"/>
                    <a:pt x="72" y="52"/>
                    <a:pt x="72" y="52"/>
                  </a:cubicBezTo>
                  <a:cubicBezTo>
                    <a:pt x="72" y="52"/>
                    <a:pt x="53" y="24"/>
                    <a:pt x="39" y="12"/>
                  </a:cubicBezTo>
                  <a:cubicBezTo>
                    <a:pt x="26" y="0"/>
                    <a:pt x="20" y="18"/>
                    <a:pt x="19" y="19"/>
                  </a:cubicBezTo>
                  <a:cubicBezTo>
                    <a:pt x="19" y="20"/>
                    <a:pt x="5" y="58"/>
                    <a:pt x="5" y="58"/>
                  </a:cubicBezTo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6" name="işlíďe">
              <a:extLst>
                <a:ext uri="{FF2B5EF4-FFF2-40B4-BE49-F238E27FC236}">
                  <a16:creationId xmlns:a16="http://schemas.microsoft.com/office/drawing/2014/main" id="{ADCA720B-5FF8-472D-AEBD-1AFF704E5053}"/>
                </a:ext>
              </a:extLst>
            </p:cNvPr>
            <p:cNvSpPr/>
            <p:nvPr/>
          </p:nvSpPr>
          <p:spPr bwMode="auto">
            <a:xfrm>
              <a:off x="5956306" y="7411975"/>
              <a:ext cx="247966" cy="456258"/>
            </a:xfrm>
            <a:custGeom>
              <a:avLst/>
              <a:gdLst>
                <a:gd name="T0" fmla="*/ 11 w 79"/>
                <a:gd name="T1" fmla="*/ 23 h 145"/>
                <a:gd name="T2" fmla="*/ 5 w 79"/>
                <a:gd name="T3" fmla="*/ 114 h 145"/>
                <a:gd name="T4" fmla="*/ 42 w 79"/>
                <a:gd name="T5" fmla="*/ 133 h 145"/>
                <a:gd name="T6" fmla="*/ 79 w 79"/>
                <a:gd name="T7" fmla="*/ 24 h 145"/>
                <a:gd name="T8" fmla="*/ 59 w 79"/>
                <a:gd name="T9" fmla="*/ 0 h 145"/>
                <a:gd name="T10" fmla="*/ 38 w 79"/>
                <a:gd name="T11" fmla="*/ 0 h 145"/>
                <a:gd name="T12" fmla="*/ 11 w 79"/>
                <a:gd name="T13" fmla="*/ 23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9" h="145">
                  <a:moveTo>
                    <a:pt x="11" y="23"/>
                  </a:moveTo>
                  <a:cubicBezTo>
                    <a:pt x="11" y="23"/>
                    <a:pt x="11" y="91"/>
                    <a:pt x="5" y="114"/>
                  </a:cubicBezTo>
                  <a:cubicBezTo>
                    <a:pt x="0" y="138"/>
                    <a:pt x="32" y="145"/>
                    <a:pt x="42" y="133"/>
                  </a:cubicBezTo>
                  <a:cubicBezTo>
                    <a:pt x="53" y="120"/>
                    <a:pt x="79" y="24"/>
                    <a:pt x="79" y="24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38" y="0"/>
                    <a:pt x="38" y="0"/>
                    <a:pt x="38" y="0"/>
                  </a:cubicBezTo>
                  <a:lnTo>
                    <a:pt x="11" y="23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7" name="işliḓè">
              <a:extLst>
                <a:ext uri="{FF2B5EF4-FFF2-40B4-BE49-F238E27FC236}">
                  <a16:creationId xmlns:a16="http://schemas.microsoft.com/office/drawing/2014/main" id="{42B0F304-9EA7-4CA4-A833-14CAE7EBC7A3}"/>
                </a:ext>
              </a:extLst>
            </p:cNvPr>
            <p:cNvSpPr/>
            <p:nvPr/>
          </p:nvSpPr>
          <p:spPr bwMode="auto">
            <a:xfrm>
              <a:off x="5113222" y="5574541"/>
              <a:ext cx="1029060" cy="1931662"/>
            </a:xfrm>
            <a:custGeom>
              <a:avLst/>
              <a:gdLst>
                <a:gd name="T0" fmla="*/ 165 w 327"/>
                <a:gd name="T1" fmla="*/ 97 h 615"/>
                <a:gd name="T2" fmla="*/ 58 w 327"/>
                <a:gd name="T3" fmla="*/ 242 h 615"/>
                <a:gd name="T4" fmla="*/ 148 w 327"/>
                <a:gd name="T5" fmla="*/ 386 h 615"/>
                <a:gd name="T6" fmla="*/ 114 w 327"/>
                <a:gd name="T7" fmla="*/ 432 h 615"/>
                <a:gd name="T8" fmla="*/ 0 w 327"/>
                <a:gd name="T9" fmla="*/ 290 h 615"/>
                <a:gd name="T10" fmla="*/ 41 w 327"/>
                <a:gd name="T11" fmla="*/ 202 h 615"/>
                <a:gd name="T12" fmla="*/ 70 w 327"/>
                <a:gd name="T13" fmla="*/ 134 h 615"/>
                <a:gd name="T14" fmla="*/ 126 w 327"/>
                <a:gd name="T15" fmla="*/ 28 h 615"/>
                <a:gd name="T16" fmla="*/ 200 w 327"/>
                <a:gd name="T17" fmla="*/ 0 h 615"/>
                <a:gd name="T18" fmla="*/ 216 w 327"/>
                <a:gd name="T19" fmla="*/ 10 h 615"/>
                <a:gd name="T20" fmla="*/ 216 w 327"/>
                <a:gd name="T21" fmla="*/ 80 h 615"/>
                <a:gd name="T22" fmla="*/ 234 w 327"/>
                <a:gd name="T23" fmla="*/ 172 h 615"/>
                <a:gd name="T24" fmla="*/ 313 w 327"/>
                <a:gd name="T25" fmla="*/ 471 h 615"/>
                <a:gd name="T26" fmla="*/ 327 w 327"/>
                <a:gd name="T27" fmla="*/ 585 h 615"/>
                <a:gd name="T28" fmla="*/ 279 w 327"/>
                <a:gd name="T29" fmla="*/ 608 h 615"/>
                <a:gd name="T30" fmla="*/ 165 w 327"/>
                <a:gd name="T31" fmla="*/ 97 h 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7" h="615">
                  <a:moveTo>
                    <a:pt x="165" y="97"/>
                  </a:moveTo>
                  <a:cubicBezTo>
                    <a:pt x="58" y="242"/>
                    <a:pt x="58" y="242"/>
                    <a:pt x="58" y="242"/>
                  </a:cubicBezTo>
                  <a:cubicBezTo>
                    <a:pt x="148" y="386"/>
                    <a:pt x="148" y="386"/>
                    <a:pt x="148" y="386"/>
                  </a:cubicBezTo>
                  <a:cubicBezTo>
                    <a:pt x="148" y="386"/>
                    <a:pt x="145" y="424"/>
                    <a:pt x="114" y="432"/>
                  </a:cubicBezTo>
                  <a:cubicBezTo>
                    <a:pt x="0" y="290"/>
                    <a:pt x="0" y="290"/>
                    <a:pt x="0" y="290"/>
                  </a:cubicBezTo>
                  <a:cubicBezTo>
                    <a:pt x="0" y="290"/>
                    <a:pt x="39" y="205"/>
                    <a:pt x="41" y="202"/>
                  </a:cubicBezTo>
                  <a:cubicBezTo>
                    <a:pt x="44" y="198"/>
                    <a:pt x="68" y="137"/>
                    <a:pt x="70" y="134"/>
                  </a:cubicBezTo>
                  <a:cubicBezTo>
                    <a:pt x="73" y="131"/>
                    <a:pt x="126" y="28"/>
                    <a:pt x="126" y="28"/>
                  </a:cubicBezTo>
                  <a:cubicBezTo>
                    <a:pt x="200" y="0"/>
                    <a:pt x="200" y="0"/>
                    <a:pt x="200" y="0"/>
                  </a:cubicBezTo>
                  <a:cubicBezTo>
                    <a:pt x="216" y="10"/>
                    <a:pt x="216" y="10"/>
                    <a:pt x="216" y="10"/>
                  </a:cubicBezTo>
                  <a:cubicBezTo>
                    <a:pt x="216" y="10"/>
                    <a:pt x="211" y="70"/>
                    <a:pt x="216" y="80"/>
                  </a:cubicBezTo>
                  <a:cubicBezTo>
                    <a:pt x="221" y="90"/>
                    <a:pt x="229" y="156"/>
                    <a:pt x="234" y="172"/>
                  </a:cubicBezTo>
                  <a:cubicBezTo>
                    <a:pt x="238" y="189"/>
                    <a:pt x="313" y="471"/>
                    <a:pt x="313" y="471"/>
                  </a:cubicBezTo>
                  <a:cubicBezTo>
                    <a:pt x="327" y="585"/>
                    <a:pt x="327" y="585"/>
                    <a:pt x="327" y="585"/>
                  </a:cubicBezTo>
                  <a:cubicBezTo>
                    <a:pt x="327" y="585"/>
                    <a:pt x="314" y="615"/>
                    <a:pt x="279" y="608"/>
                  </a:cubicBezTo>
                  <a:lnTo>
                    <a:pt x="165" y="97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8" name="iṩľïḋé">
              <a:extLst>
                <a:ext uri="{FF2B5EF4-FFF2-40B4-BE49-F238E27FC236}">
                  <a16:creationId xmlns:a16="http://schemas.microsoft.com/office/drawing/2014/main" id="{08EFFC58-C250-4B17-AD24-3C86CDD73BC6}"/>
                </a:ext>
              </a:extLst>
            </p:cNvPr>
            <p:cNvSpPr/>
            <p:nvPr/>
          </p:nvSpPr>
          <p:spPr bwMode="auto">
            <a:xfrm>
              <a:off x="4810703" y="5009178"/>
              <a:ext cx="786054" cy="1740726"/>
            </a:xfrm>
            <a:custGeom>
              <a:avLst/>
              <a:gdLst>
                <a:gd name="T0" fmla="*/ 250 w 250"/>
                <a:gd name="T1" fmla="*/ 23 h 554"/>
                <a:gd name="T2" fmla="*/ 250 w 250"/>
                <a:gd name="T3" fmla="*/ 0 h 554"/>
                <a:gd name="T4" fmla="*/ 218 w 250"/>
                <a:gd name="T5" fmla="*/ 27 h 554"/>
                <a:gd name="T6" fmla="*/ 143 w 250"/>
                <a:gd name="T7" fmla="*/ 149 h 554"/>
                <a:gd name="T8" fmla="*/ 58 w 250"/>
                <a:gd name="T9" fmla="*/ 102 h 554"/>
                <a:gd name="T10" fmla="*/ 45 w 250"/>
                <a:gd name="T11" fmla="*/ 88 h 554"/>
                <a:gd name="T12" fmla="*/ 0 w 250"/>
                <a:gd name="T13" fmla="*/ 186 h 554"/>
                <a:gd name="T14" fmla="*/ 29 w 250"/>
                <a:gd name="T15" fmla="*/ 176 h 554"/>
                <a:gd name="T16" fmla="*/ 157 w 250"/>
                <a:gd name="T17" fmla="*/ 221 h 554"/>
                <a:gd name="T18" fmla="*/ 223 w 250"/>
                <a:gd name="T19" fmla="*/ 136 h 554"/>
                <a:gd name="T20" fmla="*/ 40 w 250"/>
                <a:gd name="T21" fmla="*/ 449 h 554"/>
                <a:gd name="T22" fmla="*/ 39 w 250"/>
                <a:gd name="T23" fmla="*/ 453 h 554"/>
                <a:gd name="T24" fmla="*/ 99 w 250"/>
                <a:gd name="T25" fmla="*/ 554 h 554"/>
                <a:gd name="T26" fmla="*/ 202 w 250"/>
                <a:gd name="T27" fmla="*/ 271 h 554"/>
                <a:gd name="T28" fmla="*/ 250 w 250"/>
                <a:gd name="T29" fmla="*/ 23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0" h="554">
                  <a:moveTo>
                    <a:pt x="250" y="23"/>
                  </a:moveTo>
                  <a:cubicBezTo>
                    <a:pt x="250" y="0"/>
                    <a:pt x="250" y="0"/>
                    <a:pt x="250" y="0"/>
                  </a:cubicBezTo>
                  <a:cubicBezTo>
                    <a:pt x="218" y="27"/>
                    <a:pt x="218" y="27"/>
                    <a:pt x="218" y="27"/>
                  </a:cubicBezTo>
                  <a:cubicBezTo>
                    <a:pt x="143" y="149"/>
                    <a:pt x="143" y="149"/>
                    <a:pt x="143" y="149"/>
                  </a:cubicBezTo>
                  <a:cubicBezTo>
                    <a:pt x="58" y="102"/>
                    <a:pt x="58" y="102"/>
                    <a:pt x="58" y="102"/>
                  </a:cubicBezTo>
                  <a:cubicBezTo>
                    <a:pt x="45" y="88"/>
                    <a:pt x="45" y="88"/>
                    <a:pt x="45" y="88"/>
                  </a:cubicBezTo>
                  <a:cubicBezTo>
                    <a:pt x="45" y="88"/>
                    <a:pt x="1" y="109"/>
                    <a:pt x="0" y="18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157" y="221"/>
                    <a:pt x="157" y="221"/>
                    <a:pt x="157" y="221"/>
                  </a:cubicBezTo>
                  <a:cubicBezTo>
                    <a:pt x="223" y="136"/>
                    <a:pt x="223" y="136"/>
                    <a:pt x="223" y="136"/>
                  </a:cubicBezTo>
                  <a:cubicBezTo>
                    <a:pt x="190" y="341"/>
                    <a:pt x="47" y="379"/>
                    <a:pt x="40" y="449"/>
                  </a:cubicBezTo>
                  <a:cubicBezTo>
                    <a:pt x="39" y="450"/>
                    <a:pt x="39" y="452"/>
                    <a:pt x="39" y="453"/>
                  </a:cubicBezTo>
                  <a:cubicBezTo>
                    <a:pt x="35" y="520"/>
                    <a:pt x="99" y="554"/>
                    <a:pt x="99" y="554"/>
                  </a:cubicBezTo>
                  <a:cubicBezTo>
                    <a:pt x="96" y="464"/>
                    <a:pt x="149" y="383"/>
                    <a:pt x="202" y="271"/>
                  </a:cubicBezTo>
                  <a:cubicBezTo>
                    <a:pt x="244" y="180"/>
                    <a:pt x="250" y="63"/>
                    <a:pt x="250" y="23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49" name="iśḷidê">
              <a:extLst>
                <a:ext uri="{FF2B5EF4-FFF2-40B4-BE49-F238E27FC236}">
                  <a16:creationId xmlns:a16="http://schemas.microsoft.com/office/drawing/2014/main" id="{113A7D84-B75F-4E52-96C1-5AE65BE1F26D}"/>
                </a:ext>
              </a:extLst>
            </p:cNvPr>
            <p:cNvSpPr/>
            <p:nvPr/>
          </p:nvSpPr>
          <p:spPr bwMode="auto">
            <a:xfrm>
              <a:off x="5698423" y="3761905"/>
              <a:ext cx="686867" cy="3389706"/>
            </a:xfrm>
            <a:custGeom>
              <a:avLst/>
              <a:gdLst>
                <a:gd name="T0" fmla="*/ 94 w 218"/>
                <a:gd name="T1" fmla="*/ 677 h 1079"/>
                <a:gd name="T2" fmla="*/ 109 w 218"/>
                <a:gd name="T3" fmla="*/ 387 h 1079"/>
                <a:gd name="T4" fmla="*/ 184 w 218"/>
                <a:gd name="T5" fmla="*/ 232 h 1079"/>
                <a:gd name="T6" fmla="*/ 201 w 218"/>
                <a:gd name="T7" fmla="*/ 83 h 1079"/>
                <a:gd name="T8" fmla="*/ 217 w 218"/>
                <a:gd name="T9" fmla="*/ 70 h 1079"/>
                <a:gd name="T10" fmla="*/ 117 w 218"/>
                <a:gd name="T11" fmla="*/ 24 h 1079"/>
                <a:gd name="T12" fmla="*/ 117 w 218"/>
                <a:gd name="T13" fmla="*/ 46 h 1079"/>
                <a:gd name="T14" fmla="*/ 117 w 218"/>
                <a:gd name="T15" fmla="*/ 197 h 1079"/>
                <a:gd name="T16" fmla="*/ 81 w 218"/>
                <a:gd name="T17" fmla="*/ 300 h 1079"/>
                <a:gd name="T18" fmla="*/ 50 w 218"/>
                <a:gd name="T19" fmla="*/ 327 h 1079"/>
                <a:gd name="T20" fmla="*/ 37 w 218"/>
                <a:gd name="T21" fmla="*/ 377 h 1079"/>
                <a:gd name="T22" fmla="*/ 8 w 218"/>
                <a:gd name="T23" fmla="*/ 766 h 1079"/>
                <a:gd name="T24" fmla="*/ 42 w 218"/>
                <a:gd name="T25" fmla="*/ 1079 h 1079"/>
                <a:gd name="T26" fmla="*/ 217 w 218"/>
                <a:gd name="T27" fmla="*/ 956 h 1079"/>
                <a:gd name="T28" fmla="*/ 94 w 218"/>
                <a:gd name="T29" fmla="*/ 677 h 10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18" h="1079">
                  <a:moveTo>
                    <a:pt x="94" y="677"/>
                  </a:moveTo>
                  <a:cubicBezTo>
                    <a:pt x="72" y="580"/>
                    <a:pt x="109" y="387"/>
                    <a:pt x="109" y="387"/>
                  </a:cubicBezTo>
                  <a:cubicBezTo>
                    <a:pt x="117" y="356"/>
                    <a:pt x="177" y="259"/>
                    <a:pt x="184" y="232"/>
                  </a:cubicBezTo>
                  <a:cubicBezTo>
                    <a:pt x="192" y="205"/>
                    <a:pt x="201" y="83"/>
                    <a:pt x="201" y="83"/>
                  </a:cubicBezTo>
                  <a:cubicBezTo>
                    <a:pt x="201" y="83"/>
                    <a:pt x="216" y="79"/>
                    <a:pt x="217" y="70"/>
                  </a:cubicBezTo>
                  <a:cubicBezTo>
                    <a:pt x="218" y="61"/>
                    <a:pt x="172" y="0"/>
                    <a:pt x="117" y="24"/>
                  </a:cubicBezTo>
                  <a:cubicBezTo>
                    <a:pt x="117" y="46"/>
                    <a:pt x="117" y="46"/>
                    <a:pt x="117" y="46"/>
                  </a:cubicBezTo>
                  <a:cubicBezTo>
                    <a:pt x="117" y="197"/>
                    <a:pt x="117" y="197"/>
                    <a:pt x="117" y="197"/>
                  </a:cubicBezTo>
                  <a:cubicBezTo>
                    <a:pt x="81" y="300"/>
                    <a:pt x="81" y="300"/>
                    <a:pt x="81" y="300"/>
                  </a:cubicBezTo>
                  <a:cubicBezTo>
                    <a:pt x="50" y="327"/>
                    <a:pt x="50" y="327"/>
                    <a:pt x="50" y="327"/>
                  </a:cubicBezTo>
                  <a:cubicBezTo>
                    <a:pt x="45" y="342"/>
                    <a:pt x="39" y="370"/>
                    <a:pt x="37" y="377"/>
                  </a:cubicBezTo>
                  <a:cubicBezTo>
                    <a:pt x="1" y="545"/>
                    <a:pt x="0" y="704"/>
                    <a:pt x="8" y="766"/>
                  </a:cubicBezTo>
                  <a:cubicBezTo>
                    <a:pt x="15" y="832"/>
                    <a:pt x="42" y="1079"/>
                    <a:pt x="42" y="1079"/>
                  </a:cubicBezTo>
                  <a:cubicBezTo>
                    <a:pt x="195" y="1060"/>
                    <a:pt x="217" y="956"/>
                    <a:pt x="217" y="956"/>
                  </a:cubicBezTo>
                  <a:cubicBezTo>
                    <a:pt x="217" y="956"/>
                    <a:pt x="117" y="775"/>
                    <a:pt x="94" y="677"/>
                  </a:cubicBezTo>
                </a:path>
              </a:pathLst>
            </a:custGeom>
            <a:solidFill>
              <a:srgbClr val="03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0" name="îṧľíḋê">
              <a:extLst>
                <a:ext uri="{FF2B5EF4-FFF2-40B4-BE49-F238E27FC236}">
                  <a16:creationId xmlns:a16="http://schemas.microsoft.com/office/drawing/2014/main" id="{5C42560F-7143-41A8-A058-628935716AD6}"/>
                </a:ext>
              </a:extLst>
            </p:cNvPr>
            <p:cNvSpPr/>
            <p:nvPr/>
          </p:nvSpPr>
          <p:spPr bwMode="auto">
            <a:xfrm>
              <a:off x="4624728" y="5200112"/>
              <a:ext cx="307477" cy="282682"/>
            </a:xfrm>
            <a:custGeom>
              <a:avLst/>
              <a:gdLst>
                <a:gd name="T0" fmla="*/ 98 w 98"/>
                <a:gd name="T1" fmla="*/ 53 h 90"/>
                <a:gd name="T2" fmla="*/ 76 w 98"/>
                <a:gd name="T3" fmla="*/ 90 h 90"/>
                <a:gd name="T4" fmla="*/ 49 w 98"/>
                <a:gd name="T5" fmla="*/ 77 h 90"/>
                <a:gd name="T6" fmla="*/ 10 w 98"/>
                <a:gd name="T7" fmla="*/ 61 h 90"/>
                <a:gd name="T8" fmla="*/ 41 w 98"/>
                <a:gd name="T9" fmla="*/ 0 h 90"/>
                <a:gd name="T10" fmla="*/ 59 w 98"/>
                <a:gd name="T11" fmla="*/ 8 h 90"/>
                <a:gd name="T12" fmla="*/ 81 w 98"/>
                <a:gd name="T13" fmla="*/ 19 h 90"/>
                <a:gd name="T14" fmla="*/ 79 w 98"/>
                <a:gd name="T15" fmla="*/ 41 h 90"/>
                <a:gd name="T16" fmla="*/ 98 w 98"/>
                <a:gd name="T17" fmla="*/ 53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" h="90">
                  <a:moveTo>
                    <a:pt x="98" y="53"/>
                  </a:moveTo>
                  <a:cubicBezTo>
                    <a:pt x="98" y="53"/>
                    <a:pt x="95" y="73"/>
                    <a:pt x="76" y="90"/>
                  </a:cubicBezTo>
                  <a:cubicBezTo>
                    <a:pt x="49" y="77"/>
                    <a:pt x="49" y="77"/>
                    <a:pt x="49" y="77"/>
                  </a:cubicBezTo>
                  <a:cubicBezTo>
                    <a:pt x="49" y="77"/>
                    <a:pt x="23" y="77"/>
                    <a:pt x="10" y="61"/>
                  </a:cubicBezTo>
                  <a:cubicBezTo>
                    <a:pt x="10" y="61"/>
                    <a:pt x="0" y="17"/>
                    <a:pt x="41" y="0"/>
                  </a:cubicBezTo>
                  <a:cubicBezTo>
                    <a:pt x="41" y="0"/>
                    <a:pt x="50" y="2"/>
                    <a:pt x="59" y="8"/>
                  </a:cubicBezTo>
                  <a:cubicBezTo>
                    <a:pt x="59" y="8"/>
                    <a:pt x="75" y="5"/>
                    <a:pt x="81" y="19"/>
                  </a:cubicBezTo>
                  <a:cubicBezTo>
                    <a:pt x="88" y="33"/>
                    <a:pt x="79" y="41"/>
                    <a:pt x="79" y="41"/>
                  </a:cubicBezTo>
                  <a:lnTo>
                    <a:pt x="98" y="53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1" name="i$ḷîďe">
              <a:extLst>
                <a:ext uri="{FF2B5EF4-FFF2-40B4-BE49-F238E27FC236}">
                  <a16:creationId xmlns:a16="http://schemas.microsoft.com/office/drawing/2014/main" id="{FC214F3A-97D9-43D2-BDD6-E95F554E6124}"/>
                </a:ext>
              </a:extLst>
            </p:cNvPr>
            <p:cNvSpPr/>
            <p:nvPr/>
          </p:nvSpPr>
          <p:spPr bwMode="auto">
            <a:xfrm>
              <a:off x="4731354" y="5222430"/>
              <a:ext cx="91747" cy="131423"/>
            </a:xfrm>
            <a:custGeom>
              <a:avLst/>
              <a:gdLst>
                <a:gd name="T0" fmla="*/ 25 w 29"/>
                <a:gd name="T1" fmla="*/ 1 h 42"/>
                <a:gd name="T2" fmla="*/ 5 w 29"/>
                <a:gd name="T3" fmla="*/ 32 h 42"/>
                <a:gd name="T4" fmla="*/ 20 w 29"/>
                <a:gd name="T5" fmla="*/ 37 h 42"/>
                <a:gd name="T6" fmla="*/ 29 w 29"/>
                <a:gd name="T7" fmla="*/ 24 h 42"/>
                <a:gd name="T8" fmla="*/ 19 w 29"/>
                <a:gd name="T9" fmla="*/ 42 h 42"/>
                <a:gd name="T10" fmla="*/ 0 w 29"/>
                <a:gd name="T11" fmla="*/ 33 h 42"/>
                <a:gd name="T12" fmla="*/ 22 w 29"/>
                <a:gd name="T13" fmla="*/ 0 h 42"/>
                <a:gd name="T14" fmla="*/ 25 w 29"/>
                <a:gd name="T15" fmla="*/ 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42">
                  <a:moveTo>
                    <a:pt x="25" y="1"/>
                  </a:moveTo>
                  <a:cubicBezTo>
                    <a:pt x="25" y="1"/>
                    <a:pt x="9" y="10"/>
                    <a:pt x="5" y="32"/>
                  </a:cubicBezTo>
                  <a:cubicBezTo>
                    <a:pt x="5" y="32"/>
                    <a:pt x="16" y="38"/>
                    <a:pt x="20" y="37"/>
                  </a:cubicBezTo>
                  <a:cubicBezTo>
                    <a:pt x="24" y="37"/>
                    <a:pt x="29" y="24"/>
                    <a:pt x="29" y="24"/>
                  </a:cubicBezTo>
                  <a:cubicBezTo>
                    <a:pt x="29" y="24"/>
                    <a:pt x="28" y="37"/>
                    <a:pt x="19" y="42"/>
                  </a:cubicBezTo>
                  <a:cubicBezTo>
                    <a:pt x="19" y="42"/>
                    <a:pt x="7" y="40"/>
                    <a:pt x="0" y="33"/>
                  </a:cubicBezTo>
                  <a:cubicBezTo>
                    <a:pt x="0" y="33"/>
                    <a:pt x="4" y="11"/>
                    <a:pt x="22" y="0"/>
                  </a:cubicBezTo>
                  <a:lnTo>
                    <a:pt x="25" y="1"/>
                  </a:lnTo>
                  <a:close/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2" name="ïŝḷíḓè">
              <a:extLst>
                <a:ext uri="{FF2B5EF4-FFF2-40B4-BE49-F238E27FC236}">
                  <a16:creationId xmlns:a16="http://schemas.microsoft.com/office/drawing/2014/main" id="{79B0E8DC-ACF0-4660-892F-26A5ED3670F7}"/>
                </a:ext>
              </a:extLst>
            </p:cNvPr>
            <p:cNvSpPr/>
            <p:nvPr/>
          </p:nvSpPr>
          <p:spPr bwMode="auto">
            <a:xfrm>
              <a:off x="5026433" y="3595766"/>
              <a:ext cx="490973" cy="466178"/>
            </a:xfrm>
            <a:custGeom>
              <a:avLst/>
              <a:gdLst>
                <a:gd name="T0" fmla="*/ 61 w 156"/>
                <a:gd name="T1" fmla="*/ 45 h 148"/>
                <a:gd name="T2" fmla="*/ 0 w 156"/>
                <a:gd name="T3" fmla="*/ 81 h 148"/>
                <a:gd name="T4" fmla="*/ 37 w 156"/>
                <a:gd name="T5" fmla="*/ 133 h 148"/>
                <a:gd name="T6" fmla="*/ 112 w 156"/>
                <a:gd name="T7" fmla="*/ 117 h 148"/>
                <a:gd name="T8" fmla="*/ 152 w 156"/>
                <a:gd name="T9" fmla="*/ 52 h 148"/>
                <a:gd name="T10" fmla="*/ 115 w 156"/>
                <a:gd name="T11" fmla="*/ 0 h 148"/>
                <a:gd name="T12" fmla="*/ 61 w 156"/>
                <a:gd name="T13" fmla="*/ 4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6" h="148">
                  <a:moveTo>
                    <a:pt x="61" y="45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37" y="133"/>
                    <a:pt x="37" y="133"/>
                    <a:pt x="37" y="133"/>
                  </a:cubicBezTo>
                  <a:cubicBezTo>
                    <a:pt x="37" y="133"/>
                    <a:pt x="67" y="148"/>
                    <a:pt x="112" y="117"/>
                  </a:cubicBezTo>
                  <a:cubicBezTo>
                    <a:pt x="156" y="85"/>
                    <a:pt x="152" y="52"/>
                    <a:pt x="152" y="52"/>
                  </a:cubicBezTo>
                  <a:cubicBezTo>
                    <a:pt x="115" y="0"/>
                    <a:pt x="115" y="0"/>
                    <a:pt x="115" y="0"/>
                  </a:cubicBezTo>
                  <a:lnTo>
                    <a:pt x="61" y="45"/>
                  </a:lnTo>
                  <a:close/>
                </a:path>
              </a:pathLst>
            </a:custGeom>
            <a:solidFill>
              <a:srgbClr val="193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3" name="íšḻïḍé">
              <a:extLst>
                <a:ext uri="{FF2B5EF4-FFF2-40B4-BE49-F238E27FC236}">
                  <a16:creationId xmlns:a16="http://schemas.microsoft.com/office/drawing/2014/main" id="{221E1B27-B61F-49CA-BD44-11A8E26CADB1}"/>
                </a:ext>
              </a:extLst>
            </p:cNvPr>
            <p:cNvSpPr/>
            <p:nvPr/>
          </p:nvSpPr>
          <p:spPr bwMode="auto">
            <a:xfrm>
              <a:off x="4800785" y="3412271"/>
              <a:ext cx="746378" cy="523210"/>
            </a:xfrm>
            <a:custGeom>
              <a:avLst/>
              <a:gdLst>
                <a:gd name="T0" fmla="*/ 301 w 301"/>
                <a:gd name="T1" fmla="*/ 0 h 211"/>
                <a:gd name="T2" fmla="*/ 109 w 301"/>
                <a:gd name="T3" fmla="*/ 38 h 211"/>
                <a:gd name="T4" fmla="*/ 0 w 301"/>
                <a:gd name="T5" fmla="*/ 211 h 211"/>
                <a:gd name="T6" fmla="*/ 197 w 301"/>
                <a:gd name="T7" fmla="*/ 172 h 211"/>
                <a:gd name="T8" fmla="*/ 301 w 301"/>
                <a:gd name="T9" fmla="*/ 0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11">
                  <a:moveTo>
                    <a:pt x="301" y="0"/>
                  </a:moveTo>
                  <a:lnTo>
                    <a:pt x="109" y="38"/>
                  </a:lnTo>
                  <a:lnTo>
                    <a:pt x="0" y="211"/>
                  </a:lnTo>
                  <a:lnTo>
                    <a:pt x="197" y="172"/>
                  </a:lnTo>
                  <a:lnTo>
                    <a:pt x="301" y="0"/>
                  </a:lnTo>
                  <a:close/>
                </a:path>
              </a:pathLst>
            </a:custGeom>
            <a:solidFill>
              <a:srgbClr val="3F61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4" name="ïşḷíḓê">
              <a:extLst>
                <a:ext uri="{FF2B5EF4-FFF2-40B4-BE49-F238E27FC236}">
                  <a16:creationId xmlns:a16="http://schemas.microsoft.com/office/drawing/2014/main" id="{2BF11760-9DEA-4609-B692-AB6ADB61C8CA}"/>
                </a:ext>
              </a:extLst>
            </p:cNvPr>
            <p:cNvSpPr/>
            <p:nvPr/>
          </p:nvSpPr>
          <p:spPr bwMode="auto">
            <a:xfrm>
              <a:off x="5128100" y="3615603"/>
              <a:ext cx="94228" cy="74390"/>
            </a:xfrm>
            <a:custGeom>
              <a:avLst/>
              <a:gdLst>
                <a:gd name="T0" fmla="*/ 27 w 30"/>
                <a:gd name="T1" fmla="*/ 4 h 24"/>
                <a:gd name="T2" fmla="*/ 20 w 30"/>
                <a:gd name="T3" fmla="*/ 19 h 24"/>
                <a:gd name="T4" fmla="*/ 3 w 30"/>
                <a:gd name="T5" fmla="*/ 21 h 24"/>
                <a:gd name="T6" fmla="*/ 10 w 30"/>
                <a:gd name="T7" fmla="*/ 5 h 24"/>
                <a:gd name="T8" fmla="*/ 27 w 30"/>
                <a:gd name="T9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4">
                  <a:moveTo>
                    <a:pt x="27" y="4"/>
                  </a:moveTo>
                  <a:cubicBezTo>
                    <a:pt x="30" y="7"/>
                    <a:pt x="26" y="14"/>
                    <a:pt x="20" y="19"/>
                  </a:cubicBezTo>
                  <a:cubicBezTo>
                    <a:pt x="13" y="23"/>
                    <a:pt x="6" y="24"/>
                    <a:pt x="3" y="21"/>
                  </a:cubicBezTo>
                  <a:cubicBezTo>
                    <a:pt x="0" y="17"/>
                    <a:pt x="4" y="10"/>
                    <a:pt x="10" y="5"/>
                  </a:cubicBezTo>
                  <a:cubicBezTo>
                    <a:pt x="17" y="1"/>
                    <a:pt x="25" y="0"/>
                    <a:pt x="27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5" name="îšḻíḑe">
              <a:extLst>
                <a:ext uri="{FF2B5EF4-FFF2-40B4-BE49-F238E27FC236}">
                  <a16:creationId xmlns:a16="http://schemas.microsoft.com/office/drawing/2014/main" id="{BCD2974C-4D7D-4BB8-93DD-A4A3142177F2}"/>
                </a:ext>
              </a:extLst>
            </p:cNvPr>
            <p:cNvSpPr/>
            <p:nvPr/>
          </p:nvSpPr>
          <p:spPr bwMode="auto">
            <a:xfrm>
              <a:off x="5190092" y="3337880"/>
              <a:ext cx="347154" cy="322356"/>
            </a:xfrm>
            <a:custGeom>
              <a:avLst/>
              <a:gdLst>
                <a:gd name="T0" fmla="*/ 3 w 110"/>
                <a:gd name="T1" fmla="*/ 94 h 102"/>
                <a:gd name="T2" fmla="*/ 55 w 110"/>
                <a:gd name="T3" fmla="*/ 62 h 102"/>
                <a:gd name="T4" fmla="*/ 105 w 110"/>
                <a:gd name="T5" fmla="*/ 0 h 102"/>
                <a:gd name="T6" fmla="*/ 108 w 110"/>
                <a:gd name="T7" fmla="*/ 8 h 102"/>
                <a:gd name="T8" fmla="*/ 78 w 110"/>
                <a:gd name="T9" fmla="*/ 42 h 102"/>
                <a:gd name="T10" fmla="*/ 0 w 110"/>
                <a:gd name="T11" fmla="*/ 102 h 102"/>
                <a:gd name="T12" fmla="*/ 3 w 110"/>
                <a:gd name="T13" fmla="*/ 94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0" h="102">
                  <a:moveTo>
                    <a:pt x="3" y="94"/>
                  </a:moveTo>
                  <a:cubicBezTo>
                    <a:pt x="3" y="94"/>
                    <a:pt x="36" y="88"/>
                    <a:pt x="55" y="62"/>
                  </a:cubicBezTo>
                  <a:cubicBezTo>
                    <a:pt x="73" y="36"/>
                    <a:pt x="92" y="5"/>
                    <a:pt x="105" y="0"/>
                  </a:cubicBezTo>
                  <a:cubicBezTo>
                    <a:pt x="105" y="0"/>
                    <a:pt x="110" y="3"/>
                    <a:pt x="108" y="8"/>
                  </a:cubicBezTo>
                  <a:cubicBezTo>
                    <a:pt x="108" y="8"/>
                    <a:pt x="90" y="18"/>
                    <a:pt x="78" y="42"/>
                  </a:cubicBezTo>
                  <a:cubicBezTo>
                    <a:pt x="67" y="63"/>
                    <a:pt x="42" y="96"/>
                    <a:pt x="0" y="102"/>
                  </a:cubicBezTo>
                  <a:lnTo>
                    <a:pt x="3" y="94"/>
                  </a:lnTo>
                  <a:close/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6" name="ïṧḷídé">
              <a:extLst>
                <a:ext uri="{FF2B5EF4-FFF2-40B4-BE49-F238E27FC236}">
                  <a16:creationId xmlns:a16="http://schemas.microsoft.com/office/drawing/2014/main" id="{D19B7D6C-BCD3-4D61-8AC4-65A097F51D3D}"/>
                </a:ext>
              </a:extLst>
            </p:cNvPr>
            <p:cNvSpPr/>
            <p:nvPr/>
          </p:nvSpPr>
          <p:spPr bwMode="auto">
            <a:xfrm>
              <a:off x="5514927" y="3330442"/>
              <a:ext cx="32235" cy="37195"/>
            </a:xfrm>
            <a:custGeom>
              <a:avLst/>
              <a:gdLst>
                <a:gd name="T0" fmla="*/ 0 w 10"/>
                <a:gd name="T1" fmla="*/ 4 h 12"/>
                <a:gd name="T2" fmla="*/ 3 w 10"/>
                <a:gd name="T3" fmla="*/ 12 h 12"/>
                <a:gd name="T4" fmla="*/ 10 w 10"/>
                <a:gd name="T5" fmla="*/ 8 h 12"/>
                <a:gd name="T6" fmla="*/ 5 w 10"/>
                <a:gd name="T7" fmla="*/ 0 h 12"/>
                <a:gd name="T8" fmla="*/ 0 w 10"/>
                <a:gd name="T9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2">
                  <a:moveTo>
                    <a:pt x="0" y="4"/>
                  </a:moveTo>
                  <a:cubicBezTo>
                    <a:pt x="0" y="4"/>
                    <a:pt x="6" y="7"/>
                    <a:pt x="3" y="12"/>
                  </a:cubicBezTo>
                  <a:cubicBezTo>
                    <a:pt x="3" y="12"/>
                    <a:pt x="9" y="12"/>
                    <a:pt x="10" y="8"/>
                  </a:cubicBezTo>
                  <a:cubicBezTo>
                    <a:pt x="10" y="8"/>
                    <a:pt x="10" y="2"/>
                    <a:pt x="5" y="0"/>
                  </a:cubicBezTo>
                  <a:cubicBezTo>
                    <a:pt x="5" y="0"/>
                    <a:pt x="1" y="0"/>
                    <a:pt x="0" y="4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7" name="îṣļidé">
              <a:extLst>
                <a:ext uri="{FF2B5EF4-FFF2-40B4-BE49-F238E27FC236}">
                  <a16:creationId xmlns:a16="http://schemas.microsoft.com/office/drawing/2014/main" id="{20188D20-2EDD-4685-BAA4-7737FCCA578F}"/>
                </a:ext>
              </a:extLst>
            </p:cNvPr>
            <p:cNvSpPr/>
            <p:nvPr/>
          </p:nvSpPr>
          <p:spPr bwMode="auto">
            <a:xfrm>
              <a:off x="5527326" y="3298206"/>
              <a:ext cx="69431" cy="59511"/>
            </a:xfrm>
            <a:custGeom>
              <a:avLst/>
              <a:gdLst>
                <a:gd name="T0" fmla="*/ 6 w 22"/>
                <a:gd name="T1" fmla="*/ 19 h 19"/>
                <a:gd name="T2" fmla="*/ 19 w 22"/>
                <a:gd name="T3" fmla="*/ 19 h 19"/>
                <a:gd name="T4" fmla="*/ 19 w 22"/>
                <a:gd name="T5" fmla="*/ 11 h 19"/>
                <a:gd name="T6" fmla="*/ 11 w 22"/>
                <a:gd name="T7" fmla="*/ 13 h 19"/>
                <a:gd name="T8" fmla="*/ 18 w 22"/>
                <a:gd name="T9" fmla="*/ 8 h 19"/>
                <a:gd name="T10" fmla="*/ 7 w 22"/>
                <a:gd name="T11" fmla="*/ 0 h 19"/>
                <a:gd name="T12" fmla="*/ 1 w 22"/>
                <a:gd name="T13" fmla="*/ 11 h 19"/>
                <a:gd name="T14" fmla="*/ 3 w 22"/>
                <a:gd name="T15" fmla="*/ 17 h 19"/>
                <a:gd name="T16" fmla="*/ 6 w 22"/>
                <a:gd name="T17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9">
                  <a:moveTo>
                    <a:pt x="6" y="19"/>
                  </a:moveTo>
                  <a:cubicBezTo>
                    <a:pt x="6" y="19"/>
                    <a:pt x="11" y="14"/>
                    <a:pt x="19" y="19"/>
                  </a:cubicBezTo>
                  <a:cubicBezTo>
                    <a:pt x="19" y="19"/>
                    <a:pt x="22" y="15"/>
                    <a:pt x="19" y="11"/>
                  </a:cubicBezTo>
                  <a:cubicBezTo>
                    <a:pt x="19" y="11"/>
                    <a:pt x="16" y="10"/>
                    <a:pt x="11" y="13"/>
                  </a:cubicBezTo>
                  <a:cubicBezTo>
                    <a:pt x="11" y="13"/>
                    <a:pt x="16" y="9"/>
                    <a:pt x="18" y="8"/>
                  </a:cubicBezTo>
                  <a:cubicBezTo>
                    <a:pt x="18" y="8"/>
                    <a:pt x="14" y="0"/>
                    <a:pt x="7" y="0"/>
                  </a:cubicBezTo>
                  <a:cubicBezTo>
                    <a:pt x="7" y="0"/>
                    <a:pt x="2" y="6"/>
                    <a:pt x="1" y="11"/>
                  </a:cubicBezTo>
                  <a:cubicBezTo>
                    <a:pt x="0" y="16"/>
                    <a:pt x="3" y="17"/>
                    <a:pt x="3" y="17"/>
                  </a:cubicBezTo>
                  <a:cubicBezTo>
                    <a:pt x="3" y="17"/>
                    <a:pt x="6" y="19"/>
                    <a:pt x="6" y="19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8" name="ïŝļíḓe">
              <a:extLst>
                <a:ext uri="{FF2B5EF4-FFF2-40B4-BE49-F238E27FC236}">
                  <a16:creationId xmlns:a16="http://schemas.microsoft.com/office/drawing/2014/main" id="{DCE0D6A0-4474-4851-9226-D8DB3C8BDCC5}"/>
                </a:ext>
              </a:extLst>
            </p:cNvPr>
            <p:cNvSpPr/>
            <p:nvPr/>
          </p:nvSpPr>
          <p:spPr bwMode="auto">
            <a:xfrm>
              <a:off x="6095168" y="3464343"/>
              <a:ext cx="262844" cy="486015"/>
            </a:xfrm>
            <a:custGeom>
              <a:avLst/>
              <a:gdLst>
                <a:gd name="T0" fmla="*/ 16 w 84"/>
                <a:gd name="T1" fmla="*/ 138 h 155"/>
                <a:gd name="T2" fmla="*/ 17 w 84"/>
                <a:gd name="T3" fmla="*/ 139 h 155"/>
                <a:gd name="T4" fmla="*/ 59 w 84"/>
                <a:gd name="T5" fmla="*/ 155 h 155"/>
                <a:gd name="T6" fmla="*/ 59 w 84"/>
                <a:gd name="T7" fmla="*/ 88 h 155"/>
                <a:gd name="T8" fmla="*/ 84 w 84"/>
                <a:gd name="T9" fmla="*/ 39 h 155"/>
                <a:gd name="T10" fmla="*/ 16 w 84"/>
                <a:gd name="T11" fmla="*/ 2 h 155"/>
                <a:gd name="T12" fmla="*/ 11 w 84"/>
                <a:gd name="T13" fmla="*/ 27 h 155"/>
                <a:gd name="T14" fmla="*/ 4 w 84"/>
                <a:gd name="T15" fmla="*/ 36 h 155"/>
                <a:gd name="T16" fmla="*/ 0 w 84"/>
                <a:gd name="T17" fmla="*/ 61 h 155"/>
                <a:gd name="T18" fmla="*/ 16 w 84"/>
                <a:gd name="T19" fmla="*/ 83 h 155"/>
                <a:gd name="T20" fmla="*/ 16 w 84"/>
                <a:gd name="T21" fmla="*/ 133 h 155"/>
                <a:gd name="T22" fmla="*/ 16 w 84"/>
                <a:gd name="T23" fmla="*/ 138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4" h="155">
                  <a:moveTo>
                    <a:pt x="16" y="138"/>
                  </a:moveTo>
                  <a:cubicBezTo>
                    <a:pt x="16" y="138"/>
                    <a:pt x="17" y="138"/>
                    <a:pt x="17" y="139"/>
                  </a:cubicBezTo>
                  <a:cubicBezTo>
                    <a:pt x="25" y="144"/>
                    <a:pt x="40" y="153"/>
                    <a:pt x="59" y="155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79" y="78"/>
                    <a:pt x="84" y="39"/>
                  </a:cubicBezTo>
                  <a:cubicBezTo>
                    <a:pt x="84" y="39"/>
                    <a:pt x="61" y="0"/>
                    <a:pt x="16" y="2"/>
                  </a:cubicBezTo>
                  <a:cubicBezTo>
                    <a:pt x="16" y="2"/>
                    <a:pt x="9" y="11"/>
                    <a:pt x="11" y="27"/>
                  </a:cubicBezTo>
                  <a:cubicBezTo>
                    <a:pt x="11" y="27"/>
                    <a:pt x="5" y="28"/>
                    <a:pt x="4" y="36"/>
                  </a:cubicBezTo>
                  <a:cubicBezTo>
                    <a:pt x="2" y="43"/>
                    <a:pt x="0" y="61"/>
                    <a:pt x="0" y="61"/>
                  </a:cubicBezTo>
                  <a:cubicBezTo>
                    <a:pt x="0" y="61"/>
                    <a:pt x="10" y="78"/>
                    <a:pt x="16" y="83"/>
                  </a:cubicBezTo>
                  <a:cubicBezTo>
                    <a:pt x="16" y="133"/>
                    <a:pt x="16" y="133"/>
                    <a:pt x="16" y="133"/>
                  </a:cubicBezTo>
                  <a:lnTo>
                    <a:pt x="16" y="138"/>
                  </a:lnTo>
                  <a:close/>
                </a:path>
              </a:pathLst>
            </a:custGeom>
            <a:solidFill>
              <a:srgbClr val="EAA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59" name="iṣľîḑe">
              <a:extLst>
                <a:ext uri="{FF2B5EF4-FFF2-40B4-BE49-F238E27FC236}">
                  <a16:creationId xmlns:a16="http://schemas.microsoft.com/office/drawing/2014/main" id="{5DCF1415-5654-4E7E-B5C0-FF5816802C68}"/>
                </a:ext>
              </a:extLst>
            </p:cNvPr>
            <p:cNvSpPr/>
            <p:nvPr/>
          </p:nvSpPr>
          <p:spPr bwMode="auto">
            <a:xfrm>
              <a:off x="6124925" y="3538734"/>
              <a:ext cx="148779" cy="138861"/>
            </a:xfrm>
            <a:custGeom>
              <a:avLst/>
              <a:gdLst>
                <a:gd name="T0" fmla="*/ 1 w 47"/>
                <a:gd name="T1" fmla="*/ 3 h 44"/>
                <a:gd name="T2" fmla="*/ 39 w 47"/>
                <a:gd name="T3" fmla="*/ 20 h 44"/>
                <a:gd name="T4" fmla="*/ 31 w 47"/>
                <a:gd name="T5" fmla="*/ 39 h 44"/>
                <a:gd name="T6" fmla="*/ 13 w 47"/>
                <a:gd name="T7" fmla="*/ 27 h 44"/>
                <a:gd name="T8" fmla="*/ 32 w 47"/>
                <a:gd name="T9" fmla="*/ 42 h 44"/>
                <a:gd name="T10" fmla="*/ 43 w 47"/>
                <a:gd name="T11" fmla="*/ 17 h 44"/>
                <a:gd name="T12" fmla="*/ 0 w 47"/>
                <a:gd name="T13" fmla="*/ 0 h 44"/>
                <a:gd name="T14" fmla="*/ 1 w 47"/>
                <a:gd name="T15" fmla="*/ 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4">
                  <a:moveTo>
                    <a:pt x="1" y="3"/>
                  </a:moveTo>
                  <a:cubicBezTo>
                    <a:pt x="1" y="3"/>
                    <a:pt x="25" y="3"/>
                    <a:pt x="39" y="20"/>
                  </a:cubicBezTo>
                  <a:cubicBezTo>
                    <a:pt x="39" y="20"/>
                    <a:pt x="41" y="36"/>
                    <a:pt x="31" y="39"/>
                  </a:cubicBezTo>
                  <a:cubicBezTo>
                    <a:pt x="31" y="39"/>
                    <a:pt x="19" y="35"/>
                    <a:pt x="13" y="27"/>
                  </a:cubicBezTo>
                  <a:cubicBezTo>
                    <a:pt x="13" y="27"/>
                    <a:pt x="18" y="40"/>
                    <a:pt x="32" y="42"/>
                  </a:cubicBezTo>
                  <a:cubicBezTo>
                    <a:pt x="43" y="44"/>
                    <a:pt x="47" y="29"/>
                    <a:pt x="43" y="17"/>
                  </a:cubicBezTo>
                  <a:cubicBezTo>
                    <a:pt x="43" y="17"/>
                    <a:pt x="34" y="1"/>
                    <a:pt x="0" y="0"/>
                  </a:cubicBezTo>
                  <a:cubicBezTo>
                    <a:pt x="0" y="0"/>
                    <a:pt x="0" y="3"/>
                    <a:pt x="1" y="3"/>
                  </a:cubicBezTo>
                </a:path>
              </a:pathLst>
            </a:custGeom>
            <a:solidFill>
              <a:srgbClr val="D186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0" name="iŝľïďê">
              <a:extLst>
                <a:ext uri="{FF2B5EF4-FFF2-40B4-BE49-F238E27FC236}">
                  <a16:creationId xmlns:a16="http://schemas.microsoft.com/office/drawing/2014/main" id="{B1EE5E11-9D48-40C7-A2DE-BCFBEE366700}"/>
                </a:ext>
              </a:extLst>
            </p:cNvPr>
            <p:cNvSpPr/>
            <p:nvPr/>
          </p:nvSpPr>
          <p:spPr bwMode="auto">
            <a:xfrm>
              <a:off x="6690288" y="3097353"/>
              <a:ext cx="406665" cy="401707"/>
            </a:xfrm>
            <a:custGeom>
              <a:avLst/>
              <a:gdLst>
                <a:gd name="T0" fmla="*/ 57 w 129"/>
                <a:gd name="T1" fmla="*/ 0 h 128"/>
                <a:gd name="T2" fmla="*/ 0 w 129"/>
                <a:gd name="T3" fmla="*/ 64 h 128"/>
                <a:gd name="T4" fmla="*/ 90 w 129"/>
                <a:gd name="T5" fmla="*/ 128 h 128"/>
                <a:gd name="T6" fmla="*/ 129 w 129"/>
                <a:gd name="T7" fmla="*/ 84 h 128"/>
                <a:gd name="T8" fmla="*/ 57 w 129"/>
                <a:gd name="T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28">
                  <a:moveTo>
                    <a:pt x="57" y="0"/>
                  </a:moveTo>
                  <a:cubicBezTo>
                    <a:pt x="57" y="0"/>
                    <a:pt x="13" y="2"/>
                    <a:pt x="0" y="64"/>
                  </a:cubicBezTo>
                  <a:cubicBezTo>
                    <a:pt x="0" y="64"/>
                    <a:pt x="41" y="88"/>
                    <a:pt x="90" y="128"/>
                  </a:cubicBezTo>
                  <a:cubicBezTo>
                    <a:pt x="129" y="84"/>
                    <a:pt x="129" y="84"/>
                    <a:pt x="129" y="84"/>
                  </a:cubicBezTo>
                  <a:cubicBezTo>
                    <a:pt x="103" y="60"/>
                    <a:pt x="78" y="32"/>
                    <a:pt x="57" y="0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1" name="íṡ1îḓê">
              <a:extLst>
                <a:ext uri="{FF2B5EF4-FFF2-40B4-BE49-F238E27FC236}">
                  <a16:creationId xmlns:a16="http://schemas.microsoft.com/office/drawing/2014/main" id="{B72B08F7-4FFC-4804-9EFD-34DDD0F14D1A}"/>
                </a:ext>
              </a:extLst>
            </p:cNvPr>
            <p:cNvSpPr/>
            <p:nvPr/>
          </p:nvSpPr>
          <p:spPr bwMode="auto">
            <a:xfrm>
              <a:off x="7114309" y="3486661"/>
              <a:ext cx="421542" cy="411624"/>
            </a:xfrm>
            <a:custGeom>
              <a:avLst/>
              <a:gdLst>
                <a:gd name="T0" fmla="*/ 134 w 134"/>
                <a:gd name="T1" fmla="*/ 66 h 131"/>
                <a:gd name="T2" fmla="*/ 39 w 134"/>
                <a:gd name="T3" fmla="*/ 0 h 131"/>
                <a:gd name="T4" fmla="*/ 0 w 134"/>
                <a:gd name="T5" fmla="*/ 44 h 131"/>
                <a:gd name="T6" fmla="*/ 68 w 134"/>
                <a:gd name="T7" fmla="*/ 125 h 131"/>
                <a:gd name="T8" fmla="*/ 134 w 134"/>
                <a:gd name="T9" fmla="*/ 6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4" h="131">
                  <a:moveTo>
                    <a:pt x="134" y="66"/>
                  </a:moveTo>
                  <a:cubicBezTo>
                    <a:pt x="134" y="66"/>
                    <a:pt x="90" y="42"/>
                    <a:pt x="39" y="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24" y="68"/>
                    <a:pt x="48" y="95"/>
                    <a:pt x="68" y="125"/>
                  </a:cubicBezTo>
                  <a:cubicBezTo>
                    <a:pt x="68" y="125"/>
                    <a:pt x="108" y="131"/>
                    <a:pt x="134" y="66"/>
                  </a:cubicBezTo>
                </a:path>
              </a:pathLst>
            </a:custGeom>
            <a:solidFill>
              <a:srgbClr val="EFEA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2" name="î$ḻíḋê">
              <a:extLst>
                <a:ext uri="{FF2B5EF4-FFF2-40B4-BE49-F238E27FC236}">
                  <a16:creationId xmlns:a16="http://schemas.microsoft.com/office/drawing/2014/main" id="{7E24B2A1-EBD7-4902-A757-DD08B816A820}"/>
                </a:ext>
              </a:extLst>
            </p:cNvPr>
            <p:cNvSpPr/>
            <p:nvPr/>
          </p:nvSpPr>
          <p:spPr bwMode="auto">
            <a:xfrm>
              <a:off x="6972969" y="3365158"/>
              <a:ext cx="265325" cy="260364"/>
            </a:xfrm>
            <a:custGeom>
              <a:avLst/>
              <a:gdLst>
                <a:gd name="T0" fmla="*/ 39 w 84"/>
                <a:gd name="T1" fmla="*/ 0 h 83"/>
                <a:gd name="T2" fmla="*/ 0 w 84"/>
                <a:gd name="T3" fmla="*/ 43 h 83"/>
                <a:gd name="T4" fmla="*/ 45 w 84"/>
                <a:gd name="T5" fmla="*/ 83 h 83"/>
                <a:gd name="T6" fmla="*/ 84 w 84"/>
                <a:gd name="T7" fmla="*/ 39 h 83"/>
                <a:gd name="T8" fmla="*/ 39 w 84"/>
                <a:gd name="T9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4" h="83">
                  <a:moveTo>
                    <a:pt x="39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4" y="55"/>
                    <a:pt x="30" y="68"/>
                    <a:pt x="45" y="83"/>
                  </a:cubicBezTo>
                  <a:cubicBezTo>
                    <a:pt x="84" y="39"/>
                    <a:pt x="84" y="39"/>
                    <a:pt x="84" y="39"/>
                  </a:cubicBezTo>
                  <a:cubicBezTo>
                    <a:pt x="69" y="27"/>
                    <a:pt x="54" y="14"/>
                    <a:pt x="39" y="0"/>
                  </a:cubicBezTo>
                </a:path>
              </a:pathLst>
            </a:custGeom>
            <a:solidFill>
              <a:srgbClr val="990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3" name="iṥḻiḑe">
              <a:extLst>
                <a:ext uri="{FF2B5EF4-FFF2-40B4-BE49-F238E27FC236}">
                  <a16:creationId xmlns:a16="http://schemas.microsoft.com/office/drawing/2014/main" id="{73ADFD35-2925-4753-8815-17437DB1B03E}"/>
                </a:ext>
              </a:extLst>
            </p:cNvPr>
            <p:cNvSpPr/>
            <p:nvPr/>
          </p:nvSpPr>
          <p:spPr bwMode="auto">
            <a:xfrm>
              <a:off x="6992806" y="3518897"/>
              <a:ext cx="146300" cy="247966"/>
            </a:xfrm>
            <a:custGeom>
              <a:avLst/>
              <a:gdLst>
                <a:gd name="T0" fmla="*/ 29 w 47"/>
                <a:gd name="T1" fmla="*/ 0 h 79"/>
                <a:gd name="T2" fmla="*/ 4 w 47"/>
                <a:gd name="T3" fmla="*/ 77 h 79"/>
                <a:gd name="T4" fmla="*/ 27 w 47"/>
                <a:gd name="T5" fmla="*/ 51 h 79"/>
                <a:gd name="T6" fmla="*/ 47 w 47"/>
                <a:gd name="T7" fmla="*/ 79 h 79"/>
                <a:gd name="T8" fmla="*/ 45 w 47"/>
                <a:gd name="T9" fmla="*/ 5 h 79"/>
                <a:gd name="T10" fmla="*/ 29 w 47"/>
                <a:gd name="T11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7" h="79">
                  <a:moveTo>
                    <a:pt x="29" y="0"/>
                  </a:moveTo>
                  <a:cubicBezTo>
                    <a:pt x="29" y="0"/>
                    <a:pt x="0" y="49"/>
                    <a:pt x="4" y="77"/>
                  </a:cubicBezTo>
                  <a:cubicBezTo>
                    <a:pt x="4" y="77"/>
                    <a:pt x="16" y="60"/>
                    <a:pt x="27" y="51"/>
                  </a:cubicBezTo>
                  <a:cubicBezTo>
                    <a:pt x="27" y="51"/>
                    <a:pt x="36" y="69"/>
                    <a:pt x="47" y="79"/>
                  </a:cubicBezTo>
                  <a:cubicBezTo>
                    <a:pt x="47" y="79"/>
                    <a:pt x="36" y="38"/>
                    <a:pt x="45" y="5"/>
                  </a:cubicBezTo>
                  <a:lnTo>
                    <a:pt x="29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4" name="í$lïḍe">
              <a:extLst>
                <a:ext uri="{FF2B5EF4-FFF2-40B4-BE49-F238E27FC236}">
                  <a16:creationId xmlns:a16="http://schemas.microsoft.com/office/drawing/2014/main" id="{691DBA54-C0A4-49C9-B774-D54705C3D180}"/>
                </a:ext>
              </a:extLst>
            </p:cNvPr>
            <p:cNvSpPr/>
            <p:nvPr/>
          </p:nvSpPr>
          <p:spPr bwMode="auto">
            <a:xfrm>
              <a:off x="6841546" y="3476742"/>
              <a:ext cx="297560" cy="257886"/>
            </a:xfrm>
            <a:custGeom>
              <a:avLst/>
              <a:gdLst>
                <a:gd name="T0" fmla="*/ 66 w 95"/>
                <a:gd name="T1" fmla="*/ 0 h 82"/>
                <a:gd name="T2" fmla="*/ 0 w 95"/>
                <a:gd name="T3" fmla="*/ 41 h 82"/>
                <a:gd name="T4" fmla="*/ 34 w 95"/>
                <a:gd name="T5" fmla="*/ 40 h 82"/>
                <a:gd name="T6" fmla="*/ 19 w 95"/>
                <a:gd name="T7" fmla="*/ 82 h 82"/>
                <a:gd name="T8" fmla="*/ 80 w 95"/>
                <a:gd name="T9" fmla="*/ 17 h 82"/>
                <a:gd name="T10" fmla="*/ 82 w 95"/>
                <a:gd name="T11" fmla="*/ 4 h 82"/>
                <a:gd name="T12" fmla="*/ 66 w 95"/>
                <a:gd name="T13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5" h="82">
                  <a:moveTo>
                    <a:pt x="66" y="0"/>
                  </a:moveTo>
                  <a:cubicBezTo>
                    <a:pt x="66" y="0"/>
                    <a:pt x="33" y="31"/>
                    <a:pt x="0" y="41"/>
                  </a:cubicBezTo>
                  <a:cubicBezTo>
                    <a:pt x="0" y="41"/>
                    <a:pt x="22" y="46"/>
                    <a:pt x="34" y="40"/>
                  </a:cubicBezTo>
                  <a:cubicBezTo>
                    <a:pt x="34" y="40"/>
                    <a:pt x="19" y="69"/>
                    <a:pt x="19" y="82"/>
                  </a:cubicBezTo>
                  <a:cubicBezTo>
                    <a:pt x="19" y="82"/>
                    <a:pt x="65" y="28"/>
                    <a:pt x="80" y="17"/>
                  </a:cubicBezTo>
                  <a:cubicBezTo>
                    <a:pt x="95" y="6"/>
                    <a:pt x="82" y="4"/>
                    <a:pt x="82" y="4"/>
                  </a:cubicBezTo>
                  <a:lnTo>
                    <a:pt x="66" y="0"/>
                  </a:lnTo>
                  <a:close/>
                </a:path>
              </a:pathLst>
            </a:custGeom>
            <a:solidFill>
              <a:srgbClr val="D100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5" name="ïSlîdè">
              <a:extLst>
                <a:ext uri="{FF2B5EF4-FFF2-40B4-BE49-F238E27FC236}">
                  <a16:creationId xmlns:a16="http://schemas.microsoft.com/office/drawing/2014/main" id="{13CDC673-347F-461E-BC39-478CC3B945A0}"/>
                </a:ext>
              </a:extLst>
            </p:cNvPr>
            <p:cNvSpPr/>
            <p:nvPr/>
          </p:nvSpPr>
          <p:spPr bwMode="auto">
            <a:xfrm>
              <a:off x="7005204" y="3392434"/>
              <a:ext cx="198373" cy="200853"/>
            </a:xfrm>
            <a:custGeom>
              <a:avLst/>
              <a:gdLst>
                <a:gd name="T0" fmla="*/ 53 w 63"/>
                <a:gd name="T1" fmla="*/ 51 h 64"/>
                <a:gd name="T2" fmla="*/ 13 w 63"/>
                <a:gd name="T3" fmla="*/ 53 h 64"/>
                <a:gd name="T4" fmla="*/ 11 w 63"/>
                <a:gd name="T5" fmla="*/ 13 h 64"/>
                <a:gd name="T6" fmla="*/ 51 w 63"/>
                <a:gd name="T7" fmla="*/ 11 h 64"/>
                <a:gd name="T8" fmla="*/ 53 w 63"/>
                <a:gd name="T9" fmla="*/ 5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64">
                  <a:moveTo>
                    <a:pt x="53" y="51"/>
                  </a:moveTo>
                  <a:cubicBezTo>
                    <a:pt x="42" y="63"/>
                    <a:pt x="24" y="64"/>
                    <a:pt x="13" y="53"/>
                  </a:cubicBezTo>
                  <a:cubicBezTo>
                    <a:pt x="1" y="43"/>
                    <a:pt x="0" y="25"/>
                    <a:pt x="11" y="13"/>
                  </a:cubicBezTo>
                  <a:cubicBezTo>
                    <a:pt x="21" y="1"/>
                    <a:pt x="39" y="0"/>
                    <a:pt x="51" y="11"/>
                  </a:cubicBezTo>
                  <a:cubicBezTo>
                    <a:pt x="62" y="21"/>
                    <a:pt x="63" y="39"/>
                    <a:pt x="53" y="51"/>
                  </a:cubicBezTo>
                </a:path>
              </a:pathLst>
            </a:custGeom>
            <a:solidFill>
              <a:srgbClr val="FFD3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6" name="išļîďé">
              <a:extLst>
                <a:ext uri="{FF2B5EF4-FFF2-40B4-BE49-F238E27FC236}">
                  <a16:creationId xmlns:a16="http://schemas.microsoft.com/office/drawing/2014/main" id="{76590E7C-8D23-403D-A0AF-544B84349066}"/>
                </a:ext>
              </a:extLst>
            </p:cNvPr>
            <p:cNvSpPr/>
            <p:nvPr/>
          </p:nvSpPr>
          <p:spPr bwMode="auto">
            <a:xfrm>
              <a:off x="7030001" y="3417231"/>
              <a:ext cx="148779" cy="151260"/>
            </a:xfrm>
            <a:custGeom>
              <a:avLst/>
              <a:gdLst>
                <a:gd name="T0" fmla="*/ 40 w 47"/>
                <a:gd name="T1" fmla="*/ 38 h 48"/>
                <a:gd name="T2" fmla="*/ 10 w 47"/>
                <a:gd name="T3" fmla="*/ 40 h 48"/>
                <a:gd name="T4" fmla="*/ 8 w 47"/>
                <a:gd name="T5" fmla="*/ 10 h 48"/>
                <a:gd name="T6" fmla="*/ 38 w 47"/>
                <a:gd name="T7" fmla="*/ 8 h 48"/>
                <a:gd name="T8" fmla="*/ 40 w 47"/>
                <a:gd name="T9" fmla="*/ 3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8">
                  <a:moveTo>
                    <a:pt x="40" y="38"/>
                  </a:moveTo>
                  <a:cubicBezTo>
                    <a:pt x="32" y="47"/>
                    <a:pt x="18" y="48"/>
                    <a:pt x="10" y="40"/>
                  </a:cubicBezTo>
                  <a:cubicBezTo>
                    <a:pt x="1" y="32"/>
                    <a:pt x="0" y="19"/>
                    <a:pt x="8" y="10"/>
                  </a:cubicBezTo>
                  <a:cubicBezTo>
                    <a:pt x="16" y="1"/>
                    <a:pt x="29" y="0"/>
                    <a:pt x="38" y="8"/>
                  </a:cubicBezTo>
                  <a:cubicBezTo>
                    <a:pt x="47" y="16"/>
                    <a:pt x="47" y="29"/>
                    <a:pt x="40" y="38"/>
                  </a:cubicBezTo>
                </a:path>
              </a:pathLst>
            </a:custGeom>
            <a:solidFill>
              <a:srgbClr val="F7AA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7" name="î$1îďè">
              <a:extLst>
                <a:ext uri="{FF2B5EF4-FFF2-40B4-BE49-F238E27FC236}">
                  <a16:creationId xmlns:a16="http://schemas.microsoft.com/office/drawing/2014/main" id="{5D4FF3B9-68EC-46E9-95D6-9CC1D3096AA0}"/>
                </a:ext>
              </a:extLst>
            </p:cNvPr>
            <p:cNvSpPr/>
            <p:nvPr/>
          </p:nvSpPr>
          <p:spPr bwMode="auto">
            <a:xfrm>
              <a:off x="5061150" y="3861090"/>
              <a:ext cx="233089" cy="176057"/>
            </a:xfrm>
            <a:custGeom>
              <a:avLst/>
              <a:gdLst>
                <a:gd name="T0" fmla="*/ 27 w 74"/>
                <a:gd name="T1" fmla="*/ 47 h 56"/>
                <a:gd name="T2" fmla="*/ 0 w 74"/>
                <a:gd name="T3" fmla="*/ 10 h 56"/>
                <a:gd name="T4" fmla="*/ 45 w 74"/>
                <a:gd name="T5" fmla="*/ 0 h 56"/>
                <a:gd name="T6" fmla="*/ 74 w 74"/>
                <a:gd name="T7" fmla="*/ 44 h 56"/>
                <a:gd name="T8" fmla="*/ 27 w 74"/>
                <a:gd name="T9" fmla="*/ 47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56">
                  <a:moveTo>
                    <a:pt x="27" y="47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74" y="44"/>
                    <a:pt x="74" y="44"/>
                    <a:pt x="74" y="44"/>
                  </a:cubicBezTo>
                  <a:cubicBezTo>
                    <a:pt x="74" y="44"/>
                    <a:pt x="50" y="56"/>
                    <a:pt x="27" y="47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8" name="íŝľîḓê">
              <a:extLst>
                <a:ext uri="{FF2B5EF4-FFF2-40B4-BE49-F238E27FC236}">
                  <a16:creationId xmlns:a16="http://schemas.microsoft.com/office/drawing/2014/main" id="{A15184EE-F22B-42A4-8C49-54039499FDE1}"/>
                </a:ext>
              </a:extLst>
            </p:cNvPr>
            <p:cNvSpPr/>
            <p:nvPr/>
          </p:nvSpPr>
          <p:spPr bwMode="auto">
            <a:xfrm>
              <a:off x="5078506" y="3890847"/>
              <a:ext cx="104145" cy="119024"/>
            </a:xfrm>
            <a:custGeom>
              <a:avLst/>
              <a:gdLst>
                <a:gd name="T0" fmla="*/ 0 w 33"/>
                <a:gd name="T1" fmla="*/ 1 h 38"/>
                <a:gd name="T2" fmla="*/ 23 w 33"/>
                <a:gd name="T3" fmla="*/ 36 h 38"/>
                <a:gd name="T4" fmla="*/ 33 w 33"/>
                <a:gd name="T5" fmla="*/ 38 h 38"/>
                <a:gd name="T6" fmla="*/ 10 w 33"/>
                <a:gd name="T7" fmla="*/ 0 h 38"/>
                <a:gd name="T8" fmla="*/ 0 w 33"/>
                <a:gd name="T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38">
                  <a:moveTo>
                    <a:pt x="0" y="1"/>
                  </a:move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9" y="38"/>
                    <a:pt x="33" y="38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69" name="ís1íḍé">
              <a:extLst>
                <a:ext uri="{FF2B5EF4-FFF2-40B4-BE49-F238E27FC236}">
                  <a16:creationId xmlns:a16="http://schemas.microsoft.com/office/drawing/2014/main" id="{949D68B9-35B2-4020-B1AA-059FFE81D531}"/>
                </a:ext>
              </a:extLst>
            </p:cNvPr>
            <p:cNvSpPr/>
            <p:nvPr/>
          </p:nvSpPr>
          <p:spPr bwMode="auto">
            <a:xfrm>
              <a:off x="5363668" y="3687515"/>
              <a:ext cx="126463" cy="173578"/>
            </a:xfrm>
            <a:custGeom>
              <a:avLst/>
              <a:gdLst>
                <a:gd name="T0" fmla="*/ 6 w 40"/>
                <a:gd name="T1" fmla="*/ 0 h 55"/>
                <a:gd name="T2" fmla="*/ 40 w 40"/>
                <a:gd name="T3" fmla="*/ 44 h 55"/>
                <a:gd name="T4" fmla="*/ 34 w 40"/>
                <a:gd name="T5" fmla="*/ 55 h 55"/>
                <a:gd name="T6" fmla="*/ 0 w 40"/>
                <a:gd name="T7" fmla="*/ 11 h 55"/>
                <a:gd name="T8" fmla="*/ 6 w 40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55">
                  <a:moveTo>
                    <a:pt x="6" y="0"/>
                  </a:moveTo>
                  <a:cubicBezTo>
                    <a:pt x="40" y="44"/>
                    <a:pt x="40" y="44"/>
                    <a:pt x="40" y="44"/>
                  </a:cubicBezTo>
                  <a:cubicBezTo>
                    <a:pt x="40" y="44"/>
                    <a:pt x="37" y="50"/>
                    <a:pt x="34" y="55"/>
                  </a:cubicBezTo>
                  <a:cubicBezTo>
                    <a:pt x="0" y="11"/>
                    <a:pt x="0" y="11"/>
                    <a:pt x="0" y="11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0" name="îṥḻiḓé">
              <a:extLst>
                <a:ext uri="{FF2B5EF4-FFF2-40B4-BE49-F238E27FC236}">
                  <a16:creationId xmlns:a16="http://schemas.microsoft.com/office/drawing/2014/main" id="{86544878-26E2-4488-8A39-F38340AD82BE}"/>
                </a:ext>
              </a:extLst>
            </p:cNvPr>
            <p:cNvSpPr/>
            <p:nvPr/>
          </p:nvSpPr>
          <p:spPr bwMode="auto">
            <a:xfrm>
              <a:off x="5061150" y="3640400"/>
              <a:ext cx="366991" cy="272763"/>
            </a:xfrm>
            <a:custGeom>
              <a:avLst/>
              <a:gdLst>
                <a:gd name="T0" fmla="*/ 0 w 148"/>
                <a:gd name="T1" fmla="*/ 101 h 110"/>
                <a:gd name="T2" fmla="*/ 94 w 148"/>
                <a:gd name="T3" fmla="*/ 84 h 110"/>
                <a:gd name="T4" fmla="*/ 143 w 148"/>
                <a:gd name="T5" fmla="*/ 0 h 110"/>
                <a:gd name="T6" fmla="*/ 148 w 148"/>
                <a:gd name="T7" fmla="*/ 8 h 110"/>
                <a:gd name="T8" fmla="*/ 99 w 148"/>
                <a:gd name="T9" fmla="*/ 94 h 110"/>
                <a:gd name="T10" fmla="*/ 7 w 148"/>
                <a:gd name="T11" fmla="*/ 110 h 110"/>
                <a:gd name="T12" fmla="*/ 0 w 148"/>
                <a:gd name="T13" fmla="*/ 10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10">
                  <a:moveTo>
                    <a:pt x="0" y="101"/>
                  </a:moveTo>
                  <a:lnTo>
                    <a:pt x="94" y="84"/>
                  </a:lnTo>
                  <a:lnTo>
                    <a:pt x="143" y="0"/>
                  </a:lnTo>
                  <a:lnTo>
                    <a:pt x="148" y="8"/>
                  </a:lnTo>
                  <a:lnTo>
                    <a:pt x="99" y="94"/>
                  </a:lnTo>
                  <a:lnTo>
                    <a:pt x="7" y="110"/>
                  </a:lnTo>
                  <a:lnTo>
                    <a:pt x="0" y="10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1" name="îSlîḋè">
              <a:extLst>
                <a:ext uri="{FF2B5EF4-FFF2-40B4-BE49-F238E27FC236}">
                  <a16:creationId xmlns:a16="http://schemas.microsoft.com/office/drawing/2014/main" id="{03259BCE-5678-4D35-962E-B028BD5D7642}"/>
                </a:ext>
              </a:extLst>
            </p:cNvPr>
            <p:cNvSpPr/>
            <p:nvPr/>
          </p:nvSpPr>
          <p:spPr bwMode="auto">
            <a:xfrm>
              <a:off x="4825582" y="3712311"/>
              <a:ext cx="515770" cy="208292"/>
            </a:xfrm>
            <a:custGeom>
              <a:avLst/>
              <a:gdLst>
                <a:gd name="T0" fmla="*/ 26 w 164"/>
                <a:gd name="T1" fmla="*/ 25 h 66"/>
                <a:gd name="T2" fmla="*/ 0 w 164"/>
                <a:gd name="T3" fmla="*/ 66 h 66"/>
                <a:gd name="T4" fmla="*/ 144 w 164"/>
                <a:gd name="T5" fmla="*/ 36 h 66"/>
                <a:gd name="T6" fmla="*/ 164 w 164"/>
                <a:gd name="T7" fmla="*/ 0 h 66"/>
                <a:gd name="T8" fmla="*/ 26 w 164"/>
                <a:gd name="T9" fmla="*/ 25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66">
                  <a:moveTo>
                    <a:pt x="26" y="25"/>
                  </a:moveTo>
                  <a:cubicBezTo>
                    <a:pt x="0" y="66"/>
                    <a:pt x="0" y="66"/>
                    <a:pt x="0" y="66"/>
                  </a:cubicBezTo>
                  <a:cubicBezTo>
                    <a:pt x="144" y="36"/>
                    <a:pt x="144" y="36"/>
                    <a:pt x="144" y="36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164" y="0"/>
                    <a:pt x="94" y="51"/>
                    <a:pt x="26" y="2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2" name="iśļíḑè">
              <a:extLst>
                <a:ext uri="{FF2B5EF4-FFF2-40B4-BE49-F238E27FC236}">
                  <a16:creationId xmlns:a16="http://schemas.microsoft.com/office/drawing/2014/main" id="{C6FF6D4D-C146-4E5A-9873-CDE3C9478BE1}"/>
                </a:ext>
              </a:extLst>
            </p:cNvPr>
            <p:cNvSpPr/>
            <p:nvPr/>
          </p:nvSpPr>
          <p:spPr bwMode="auto">
            <a:xfrm>
              <a:off x="7020081" y="3486661"/>
              <a:ext cx="171097" cy="94227"/>
            </a:xfrm>
            <a:custGeom>
              <a:avLst/>
              <a:gdLst>
                <a:gd name="T0" fmla="*/ 0 w 54"/>
                <a:gd name="T1" fmla="*/ 0 h 30"/>
                <a:gd name="T2" fmla="*/ 26 w 54"/>
                <a:gd name="T3" fmla="*/ 29 h 30"/>
                <a:gd name="T4" fmla="*/ 54 w 54"/>
                <a:gd name="T5" fmla="*/ 3 h 30"/>
                <a:gd name="T6" fmla="*/ 47 w 54"/>
                <a:gd name="T7" fmla="*/ 10 h 30"/>
                <a:gd name="T8" fmla="*/ 7 w 54"/>
                <a:gd name="T9" fmla="*/ 7 h 30"/>
                <a:gd name="T10" fmla="*/ 0 w 54"/>
                <a:gd name="T11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4" h="30">
                  <a:moveTo>
                    <a:pt x="0" y="0"/>
                  </a:moveTo>
                  <a:cubicBezTo>
                    <a:pt x="0" y="0"/>
                    <a:pt x="0" y="27"/>
                    <a:pt x="26" y="29"/>
                  </a:cubicBezTo>
                  <a:cubicBezTo>
                    <a:pt x="51" y="30"/>
                    <a:pt x="54" y="3"/>
                    <a:pt x="54" y="3"/>
                  </a:cubicBezTo>
                  <a:cubicBezTo>
                    <a:pt x="54" y="3"/>
                    <a:pt x="50" y="8"/>
                    <a:pt x="47" y="10"/>
                  </a:cubicBezTo>
                  <a:cubicBezTo>
                    <a:pt x="43" y="11"/>
                    <a:pt x="10" y="7"/>
                    <a:pt x="7" y="7"/>
                  </a:cubicBezTo>
                  <a:cubicBezTo>
                    <a:pt x="4" y="6"/>
                    <a:pt x="0" y="3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3" name="iṧľîḑé">
              <a:extLst>
                <a:ext uri="{FF2B5EF4-FFF2-40B4-BE49-F238E27FC236}">
                  <a16:creationId xmlns:a16="http://schemas.microsoft.com/office/drawing/2014/main" id="{F965F16F-1EC4-42D7-AC22-60C3B303B8FB}"/>
                </a:ext>
              </a:extLst>
            </p:cNvPr>
            <p:cNvSpPr/>
            <p:nvPr/>
          </p:nvSpPr>
          <p:spPr bwMode="auto">
            <a:xfrm>
              <a:off x="7027522" y="3501538"/>
              <a:ext cx="156220" cy="54553"/>
            </a:xfrm>
            <a:custGeom>
              <a:avLst/>
              <a:gdLst>
                <a:gd name="T0" fmla="*/ 0 w 50"/>
                <a:gd name="T1" fmla="*/ 0 h 17"/>
                <a:gd name="T2" fmla="*/ 8 w 50"/>
                <a:gd name="T3" fmla="*/ 3 h 17"/>
                <a:gd name="T4" fmla="*/ 43 w 50"/>
                <a:gd name="T5" fmla="*/ 7 h 17"/>
                <a:gd name="T6" fmla="*/ 50 w 50"/>
                <a:gd name="T7" fmla="*/ 3 h 17"/>
                <a:gd name="T8" fmla="*/ 42 w 50"/>
                <a:gd name="T9" fmla="*/ 17 h 17"/>
                <a:gd name="T10" fmla="*/ 40 w 50"/>
                <a:gd name="T11" fmla="*/ 11 h 17"/>
                <a:gd name="T12" fmla="*/ 2 w 50"/>
                <a:gd name="T13" fmla="*/ 8 h 17"/>
                <a:gd name="T14" fmla="*/ 0 w 50"/>
                <a:gd name="T1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17">
                  <a:moveTo>
                    <a:pt x="0" y="0"/>
                  </a:moveTo>
                  <a:cubicBezTo>
                    <a:pt x="0" y="0"/>
                    <a:pt x="2" y="3"/>
                    <a:pt x="8" y="3"/>
                  </a:cubicBezTo>
                  <a:cubicBezTo>
                    <a:pt x="15" y="4"/>
                    <a:pt x="42" y="7"/>
                    <a:pt x="43" y="7"/>
                  </a:cubicBezTo>
                  <a:cubicBezTo>
                    <a:pt x="45" y="6"/>
                    <a:pt x="49" y="5"/>
                    <a:pt x="50" y="3"/>
                  </a:cubicBezTo>
                  <a:cubicBezTo>
                    <a:pt x="50" y="3"/>
                    <a:pt x="48" y="12"/>
                    <a:pt x="42" y="17"/>
                  </a:cubicBezTo>
                  <a:cubicBezTo>
                    <a:pt x="42" y="17"/>
                    <a:pt x="43" y="12"/>
                    <a:pt x="40" y="11"/>
                  </a:cubicBezTo>
                  <a:cubicBezTo>
                    <a:pt x="36" y="9"/>
                    <a:pt x="5" y="4"/>
                    <a:pt x="2" y="8"/>
                  </a:cubicBezTo>
                  <a:cubicBezTo>
                    <a:pt x="2" y="8"/>
                    <a:pt x="0" y="4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4" name="î$líḋê">
              <a:extLst>
                <a:ext uri="{FF2B5EF4-FFF2-40B4-BE49-F238E27FC236}">
                  <a16:creationId xmlns:a16="http://schemas.microsoft.com/office/drawing/2014/main" id="{49B6E3A5-7D76-4AD0-B68C-E88A49AAA748}"/>
                </a:ext>
              </a:extLst>
            </p:cNvPr>
            <p:cNvSpPr/>
            <p:nvPr/>
          </p:nvSpPr>
          <p:spPr bwMode="auto">
            <a:xfrm>
              <a:off x="7030001" y="3407311"/>
              <a:ext cx="153739" cy="79350"/>
            </a:xfrm>
            <a:custGeom>
              <a:avLst/>
              <a:gdLst>
                <a:gd name="T0" fmla="*/ 49 w 49"/>
                <a:gd name="T1" fmla="*/ 18 h 25"/>
                <a:gd name="T2" fmla="*/ 0 w 49"/>
                <a:gd name="T3" fmla="*/ 15 h 25"/>
                <a:gd name="T4" fmla="*/ 24 w 49"/>
                <a:gd name="T5" fmla="*/ 0 h 25"/>
                <a:gd name="T6" fmla="*/ 49 w 49"/>
                <a:gd name="T7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25">
                  <a:moveTo>
                    <a:pt x="49" y="18"/>
                  </a:moveTo>
                  <a:cubicBezTo>
                    <a:pt x="49" y="18"/>
                    <a:pt x="18" y="25"/>
                    <a:pt x="0" y="15"/>
                  </a:cubicBezTo>
                  <a:cubicBezTo>
                    <a:pt x="0" y="15"/>
                    <a:pt x="6" y="0"/>
                    <a:pt x="24" y="0"/>
                  </a:cubicBezTo>
                  <a:cubicBezTo>
                    <a:pt x="42" y="0"/>
                    <a:pt x="49" y="18"/>
                    <a:pt x="49" y="1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5" name="iṣľïďè">
              <a:extLst>
                <a:ext uri="{FF2B5EF4-FFF2-40B4-BE49-F238E27FC236}">
                  <a16:creationId xmlns:a16="http://schemas.microsoft.com/office/drawing/2014/main" id="{1195013F-569C-44A5-A9A8-7760CC40195E}"/>
                </a:ext>
              </a:extLst>
            </p:cNvPr>
            <p:cNvSpPr/>
            <p:nvPr/>
          </p:nvSpPr>
          <p:spPr bwMode="auto">
            <a:xfrm>
              <a:off x="7032480" y="3570969"/>
              <a:ext cx="89268" cy="81829"/>
            </a:xfrm>
            <a:custGeom>
              <a:avLst/>
              <a:gdLst>
                <a:gd name="T0" fmla="*/ 0 w 28"/>
                <a:gd name="T1" fmla="*/ 21 h 26"/>
                <a:gd name="T2" fmla="*/ 8 w 28"/>
                <a:gd name="T3" fmla="*/ 0 h 26"/>
                <a:gd name="T4" fmla="*/ 28 w 28"/>
                <a:gd name="T5" fmla="*/ 4 h 26"/>
                <a:gd name="T6" fmla="*/ 26 w 28"/>
                <a:gd name="T7" fmla="*/ 26 h 26"/>
                <a:gd name="T8" fmla="*/ 0 w 28"/>
                <a:gd name="T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26">
                  <a:moveTo>
                    <a:pt x="0" y="21"/>
                  </a:moveTo>
                  <a:cubicBezTo>
                    <a:pt x="0" y="21"/>
                    <a:pt x="5" y="6"/>
                    <a:pt x="8" y="0"/>
                  </a:cubicBezTo>
                  <a:cubicBezTo>
                    <a:pt x="8" y="0"/>
                    <a:pt x="14" y="6"/>
                    <a:pt x="28" y="4"/>
                  </a:cubicBezTo>
                  <a:cubicBezTo>
                    <a:pt x="28" y="4"/>
                    <a:pt x="25" y="19"/>
                    <a:pt x="26" y="26"/>
                  </a:cubicBezTo>
                  <a:cubicBezTo>
                    <a:pt x="26" y="26"/>
                    <a:pt x="14" y="15"/>
                    <a:pt x="0" y="2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6" name="îṩľíďê">
              <a:extLst>
                <a:ext uri="{FF2B5EF4-FFF2-40B4-BE49-F238E27FC236}">
                  <a16:creationId xmlns:a16="http://schemas.microsoft.com/office/drawing/2014/main" id="{565F4896-C316-479C-8C2F-ABE653807654}"/>
                </a:ext>
              </a:extLst>
            </p:cNvPr>
            <p:cNvSpPr/>
            <p:nvPr/>
          </p:nvSpPr>
          <p:spPr bwMode="auto">
            <a:xfrm>
              <a:off x="6958091" y="3511458"/>
              <a:ext cx="91747" cy="106626"/>
            </a:xfrm>
            <a:custGeom>
              <a:avLst/>
              <a:gdLst>
                <a:gd name="T0" fmla="*/ 12 w 29"/>
                <a:gd name="T1" fmla="*/ 34 h 34"/>
                <a:gd name="T2" fmla="*/ 29 w 29"/>
                <a:gd name="T3" fmla="*/ 17 h 34"/>
                <a:gd name="T4" fmla="*/ 18 w 29"/>
                <a:gd name="T5" fmla="*/ 0 h 34"/>
                <a:gd name="T6" fmla="*/ 0 w 29"/>
                <a:gd name="T7" fmla="*/ 14 h 34"/>
                <a:gd name="T8" fmla="*/ 12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12" y="34"/>
                  </a:move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18" y="10"/>
                    <a:pt x="18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2" y="15"/>
                    <a:pt x="12" y="34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7" name="íṣľiḍè">
              <a:extLst>
                <a:ext uri="{FF2B5EF4-FFF2-40B4-BE49-F238E27FC236}">
                  <a16:creationId xmlns:a16="http://schemas.microsoft.com/office/drawing/2014/main" id="{4F2E0613-C3E3-4297-848C-C8DFE45085F9}"/>
                </a:ext>
              </a:extLst>
            </p:cNvPr>
            <p:cNvSpPr/>
            <p:nvPr/>
          </p:nvSpPr>
          <p:spPr bwMode="auto">
            <a:xfrm>
              <a:off x="7126707" y="3568490"/>
              <a:ext cx="334755" cy="304998"/>
            </a:xfrm>
            <a:custGeom>
              <a:avLst/>
              <a:gdLst>
                <a:gd name="T0" fmla="*/ 11 w 106"/>
                <a:gd name="T1" fmla="*/ 0 h 97"/>
                <a:gd name="T2" fmla="*/ 1 w 106"/>
                <a:gd name="T3" fmla="*/ 6 h 97"/>
                <a:gd name="T4" fmla="*/ 0 w 106"/>
                <a:gd name="T5" fmla="*/ 18 h 97"/>
                <a:gd name="T6" fmla="*/ 64 w 106"/>
                <a:gd name="T7" fmla="*/ 97 h 97"/>
                <a:gd name="T8" fmla="*/ 106 w 106"/>
                <a:gd name="T9" fmla="*/ 76 h 97"/>
                <a:gd name="T10" fmla="*/ 11 w 106"/>
                <a:gd name="T11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97">
                  <a:moveTo>
                    <a:pt x="11" y="0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44" y="58"/>
                    <a:pt x="64" y="97"/>
                  </a:cubicBezTo>
                  <a:cubicBezTo>
                    <a:pt x="64" y="97"/>
                    <a:pt x="91" y="97"/>
                    <a:pt x="106" y="76"/>
                  </a:cubicBezTo>
                  <a:cubicBezTo>
                    <a:pt x="106" y="76"/>
                    <a:pt x="43" y="39"/>
                    <a:pt x="11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8" name="íSľîḍé">
              <a:extLst>
                <a:ext uri="{FF2B5EF4-FFF2-40B4-BE49-F238E27FC236}">
                  <a16:creationId xmlns:a16="http://schemas.microsoft.com/office/drawing/2014/main" id="{7AB78213-2BEB-4FDC-8F6E-1800598A493B}"/>
                </a:ext>
              </a:extLst>
            </p:cNvPr>
            <p:cNvSpPr/>
            <p:nvPr/>
          </p:nvSpPr>
          <p:spPr bwMode="auto">
            <a:xfrm>
              <a:off x="6702686" y="3189102"/>
              <a:ext cx="312437" cy="322356"/>
            </a:xfrm>
            <a:custGeom>
              <a:avLst/>
              <a:gdLst>
                <a:gd name="T0" fmla="*/ 13 w 99"/>
                <a:gd name="T1" fmla="*/ 0 h 103"/>
                <a:gd name="T2" fmla="*/ 0 w 99"/>
                <a:gd name="T3" fmla="*/ 35 h 103"/>
                <a:gd name="T4" fmla="*/ 94 w 99"/>
                <a:gd name="T5" fmla="*/ 103 h 103"/>
                <a:gd name="T6" fmla="*/ 98 w 99"/>
                <a:gd name="T7" fmla="*/ 100 h 103"/>
                <a:gd name="T8" fmla="*/ 99 w 99"/>
                <a:gd name="T9" fmla="*/ 85 h 103"/>
                <a:gd name="T10" fmla="*/ 39 w 99"/>
                <a:gd name="T11" fmla="*/ 35 h 103"/>
                <a:gd name="T12" fmla="*/ 13 w 99"/>
                <a:gd name="T13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" h="103">
                  <a:moveTo>
                    <a:pt x="13" y="0"/>
                  </a:moveTo>
                  <a:cubicBezTo>
                    <a:pt x="3" y="14"/>
                    <a:pt x="0" y="35"/>
                    <a:pt x="0" y="35"/>
                  </a:cubicBezTo>
                  <a:cubicBezTo>
                    <a:pt x="43" y="56"/>
                    <a:pt x="94" y="103"/>
                    <a:pt x="94" y="103"/>
                  </a:cubicBezTo>
                  <a:cubicBezTo>
                    <a:pt x="98" y="100"/>
                    <a:pt x="98" y="100"/>
                    <a:pt x="98" y="100"/>
                  </a:cubicBezTo>
                  <a:cubicBezTo>
                    <a:pt x="97" y="95"/>
                    <a:pt x="99" y="85"/>
                    <a:pt x="99" y="85"/>
                  </a:cubicBezTo>
                  <a:cubicBezTo>
                    <a:pt x="99" y="85"/>
                    <a:pt x="61" y="58"/>
                    <a:pt x="39" y="35"/>
                  </a:cubicBezTo>
                  <a:cubicBezTo>
                    <a:pt x="18" y="13"/>
                    <a:pt x="13" y="0"/>
                    <a:pt x="13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79" name="íSḻiḍé">
              <a:extLst>
                <a:ext uri="{FF2B5EF4-FFF2-40B4-BE49-F238E27FC236}">
                  <a16:creationId xmlns:a16="http://schemas.microsoft.com/office/drawing/2014/main" id="{4499CEC2-1C31-45B7-9486-AD65D0C618BA}"/>
                </a:ext>
              </a:extLst>
            </p:cNvPr>
            <p:cNvSpPr/>
            <p:nvPr/>
          </p:nvSpPr>
          <p:spPr bwMode="auto">
            <a:xfrm>
              <a:off x="7134146" y="3605686"/>
              <a:ext cx="235568" cy="257886"/>
            </a:xfrm>
            <a:custGeom>
              <a:avLst/>
              <a:gdLst>
                <a:gd name="T0" fmla="*/ 0 w 75"/>
                <a:gd name="T1" fmla="*/ 4 h 82"/>
                <a:gd name="T2" fmla="*/ 63 w 75"/>
                <a:gd name="T3" fmla="*/ 82 h 82"/>
                <a:gd name="T4" fmla="*/ 75 w 75"/>
                <a:gd name="T5" fmla="*/ 81 h 82"/>
                <a:gd name="T6" fmla="*/ 0 w 75"/>
                <a:gd name="T7" fmla="*/ 0 h 82"/>
                <a:gd name="T8" fmla="*/ 0 w 75"/>
                <a:gd name="T9" fmla="*/ 4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82">
                  <a:moveTo>
                    <a:pt x="0" y="4"/>
                  </a:moveTo>
                  <a:cubicBezTo>
                    <a:pt x="0" y="4"/>
                    <a:pt x="52" y="56"/>
                    <a:pt x="63" y="82"/>
                  </a:cubicBezTo>
                  <a:cubicBezTo>
                    <a:pt x="63" y="82"/>
                    <a:pt x="72" y="82"/>
                    <a:pt x="75" y="81"/>
                  </a:cubicBezTo>
                  <a:cubicBezTo>
                    <a:pt x="75" y="81"/>
                    <a:pt x="31" y="23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0" name="íśḷíḍé">
              <a:extLst>
                <a:ext uri="{FF2B5EF4-FFF2-40B4-BE49-F238E27FC236}">
                  <a16:creationId xmlns:a16="http://schemas.microsoft.com/office/drawing/2014/main" id="{B5315844-5ACE-4A5F-8DD8-3146E336571D}"/>
                </a:ext>
              </a:extLst>
            </p:cNvPr>
            <p:cNvSpPr/>
            <p:nvPr/>
          </p:nvSpPr>
          <p:spPr bwMode="auto">
            <a:xfrm>
              <a:off x="6712604" y="3265971"/>
              <a:ext cx="287640" cy="233089"/>
            </a:xfrm>
            <a:custGeom>
              <a:avLst/>
              <a:gdLst>
                <a:gd name="T0" fmla="*/ 91 w 92"/>
                <a:gd name="T1" fmla="*/ 74 h 74"/>
                <a:gd name="T2" fmla="*/ 0 w 92"/>
                <a:gd name="T3" fmla="*/ 9 h 74"/>
                <a:gd name="T4" fmla="*/ 2 w 92"/>
                <a:gd name="T5" fmla="*/ 0 h 74"/>
                <a:gd name="T6" fmla="*/ 92 w 92"/>
                <a:gd name="T7" fmla="*/ 70 h 74"/>
                <a:gd name="T8" fmla="*/ 91 w 92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74">
                  <a:moveTo>
                    <a:pt x="91" y="74"/>
                  </a:moveTo>
                  <a:cubicBezTo>
                    <a:pt x="91" y="74"/>
                    <a:pt x="40" y="28"/>
                    <a:pt x="0" y="9"/>
                  </a:cubicBezTo>
                  <a:cubicBezTo>
                    <a:pt x="0" y="9"/>
                    <a:pt x="1" y="2"/>
                    <a:pt x="2" y="0"/>
                  </a:cubicBezTo>
                  <a:cubicBezTo>
                    <a:pt x="2" y="0"/>
                    <a:pt x="69" y="46"/>
                    <a:pt x="92" y="70"/>
                  </a:cubicBezTo>
                  <a:lnTo>
                    <a:pt x="91" y="74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1" name="ï$ľiḑe">
              <a:extLst>
                <a:ext uri="{FF2B5EF4-FFF2-40B4-BE49-F238E27FC236}">
                  <a16:creationId xmlns:a16="http://schemas.microsoft.com/office/drawing/2014/main" id="{CDD6ECDA-E564-4EE8-AF4A-20B72BEBE53C}"/>
                </a:ext>
              </a:extLst>
            </p:cNvPr>
            <p:cNvSpPr/>
            <p:nvPr/>
          </p:nvSpPr>
          <p:spPr bwMode="auto">
            <a:xfrm>
              <a:off x="5381026" y="4366944"/>
              <a:ext cx="76869" cy="114064"/>
            </a:xfrm>
            <a:custGeom>
              <a:avLst/>
              <a:gdLst>
                <a:gd name="T0" fmla="*/ 5 w 25"/>
                <a:gd name="T1" fmla="*/ 0 h 37"/>
                <a:gd name="T2" fmla="*/ 25 w 25"/>
                <a:gd name="T3" fmla="*/ 37 h 37"/>
                <a:gd name="T4" fmla="*/ 15 w 25"/>
                <a:gd name="T5" fmla="*/ 37 h 37"/>
                <a:gd name="T6" fmla="*/ 5 w 25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37">
                  <a:moveTo>
                    <a:pt x="5" y="0"/>
                  </a:moveTo>
                  <a:cubicBezTo>
                    <a:pt x="5" y="0"/>
                    <a:pt x="11" y="29"/>
                    <a:pt x="25" y="37"/>
                  </a:cubicBezTo>
                  <a:cubicBezTo>
                    <a:pt x="25" y="37"/>
                    <a:pt x="19" y="37"/>
                    <a:pt x="15" y="37"/>
                  </a:cubicBezTo>
                  <a:cubicBezTo>
                    <a:pt x="15" y="37"/>
                    <a:pt x="0" y="21"/>
                    <a:pt x="5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2" name="ïŝḻîḍê">
              <a:extLst>
                <a:ext uri="{FF2B5EF4-FFF2-40B4-BE49-F238E27FC236}">
                  <a16:creationId xmlns:a16="http://schemas.microsoft.com/office/drawing/2014/main" id="{5637F926-64C5-4729-8BE3-ECDB18513429}"/>
                </a:ext>
              </a:extLst>
            </p:cNvPr>
            <p:cNvSpPr/>
            <p:nvPr/>
          </p:nvSpPr>
          <p:spPr bwMode="auto">
            <a:xfrm>
              <a:off x="5363668" y="4379342"/>
              <a:ext cx="416582" cy="215731"/>
            </a:xfrm>
            <a:custGeom>
              <a:avLst/>
              <a:gdLst>
                <a:gd name="T0" fmla="*/ 0 w 132"/>
                <a:gd name="T1" fmla="*/ 35 h 69"/>
                <a:gd name="T2" fmla="*/ 61 w 132"/>
                <a:gd name="T3" fmla="*/ 56 h 69"/>
                <a:gd name="T4" fmla="*/ 132 w 132"/>
                <a:gd name="T5" fmla="*/ 0 h 69"/>
                <a:gd name="T6" fmla="*/ 0 w 132"/>
                <a:gd name="T7" fmla="*/ 35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2" h="69">
                  <a:moveTo>
                    <a:pt x="0" y="35"/>
                  </a:moveTo>
                  <a:cubicBezTo>
                    <a:pt x="0" y="35"/>
                    <a:pt x="17" y="63"/>
                    <a:pt x="61" y="56"/>
                  </a:cubicBezTo>
                  <a:cubicBezTo>
                    <a:pt x="106" y="49"/>
                    <a:pt x="132" y="0"/>
                    <a:pt x="132" y="0"/>
                  </a:cubicBezTo>
                  <a:cubicBezTo>
                    <a:pt x="132" y="0"/>
                    <a:pt x="85" y="69"/>
                    <a:pt x="0" y="35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3" name="íṥḻïdè">
              <a:extLst>
                <a:ext uri="{FF2B5EF4-FFF2-40B4-BE49-F238E27FC236}">
                  <a16:creationId xmlns:a16="http://schemas.microsoft.com/office/drawing/2014/main" id="{3E289A0A-EEFE-4F6F-997A-C99B6C9CEFD6}"/>
                </a:ext>
              </a:extLst>
            </p:cNvPr>
            <p:cNvSpPr/>
            <p:nvPr/>
          </p:nvSpPr>
          <p:spPr bwMode="auto">
            <a:xfrm>
              <a:off x="5725698" y="4508284"/>
              <a:ext cx="12398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4" name="íṥ1îḑê">
              <a:extLst>
                <a:ext uri="{FF2B5EF4-FFF2-40B4-BE49-F238E27FC236}">
                  <a16:creationId xmlns:a16="http://schemas.microsoft.com/office/drawing/2014/main" id="{E576D0DA-0AA0-47CF-9FEF-9C56AD106FF6}"/>
                </a:ext>
              </a:extLst>
            </p:cNvPr>
            <p:cNvSpPr/>
            <p:nvPr/>
          </p:nvSpPr>
          <p:spPr bwMode="auto">
            <a:xfrm>
              <a:off x="5579398" y="4604990"/>
              <a:ext cx="14877" cy="1487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5" name="íṥ1ïďé">
              <a:extLst>
                <a:ext uri="{FF2B5EF4-FFF2-40B4-BE49-F238E27FC236}">
                  <a16:creationId xmlns:a16="http://schemas.microsoft.com/office/drawing/2014/main" id="{18FF75AA-9A27-4B6B-844F-1C3AE548DDCC}"/>
                </a:ext>
              </a:extLst>
            </p:cNvPr>
            <p:cNvSpPr/>
            <p:nvPr/>
          </p:nvSpPr>
          <p:spPr bwMode="auto">
            <a:xfrm>
              <a:off x="5497569" y="4391741"/>
              <a:ext cx="295079" cy="218212"/>
            </a:xfrm>
            <a:custGeom>
              <a:avLst/>
              <a:gdLst>
                <a:gd name="T0" fmla="*/ 94 w 94"/>
                <a:gd name="T1" fmla="*/ 0 h 70"/>
                <a:gd name="T2" fmla="*/ 0 w 94"/>
                <a:gd name="T3" fmla="*/ 58 h 70"/>
                <a:gd name="T4" fmla="*/ 5 w 94"/>
                <a:gd name="T5" fmla="*/ 70 h 70"/>
                <a:gd name="T6" fmla="*/ 94 w 94"/>
                <a:gd name="T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4" h="70">
                  <a:moveTo>
                    <a:pt x="94" y="0"/>
                  </a:moveTo>
                  <a:cubicBezTo>
                    <a:pt x="94" y="0"/>
                    <a:pt x="61" y="65"/>
                    <a:pt x="0" y="58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5" y="70"/>
                    <a:pt x="77" y="68"/>
                    <a:pt x="94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6" name="iSlïde">
              <a:extLst>
                <a:ext uri="{FF2B5EF4-FFF2-40B4-BE49-F238E27FC236}">
                  <a16:creationId xmlns:a16="http://schemas.microsoft.com/office/drawing/2014/main" id="{9BEA284E-BC05-47BA-8D5D-BAB523783BAD}"/>
                </a:ext>
              </a:extLst>
            </p:cNvPr>
            <p:cNvSpPr/>
            <p:nvPr/>
          </p:nvSpPr>
          <p:spPr bwMode="auto">
            <a:xfrm>
              <a:off x="6077810" y="3828855"/>
              <a:ext cx="61992" cy="66952"/>
            </a:xfrm>
            <a:custGeom>
              <a:avLst/>
              <a:gdLst>
                <a:gd name="T0" fmla="*/ 19 w 19"/>
                <a:gd name="T1" fmla="*/ 1 h 21"/>
                <a:gd name="T2" fmla="*/ 19 w 19"/>
                <a:gd name="T3" fmla="*/ 21 h 21"/>
                <a:gd name="T4" fmla="*/ 0 w 19"/>
                <a:gd name="T5" fmla="*/ 5 h 21"/>
                <a:gd name="T6" fmla="*/ 19 w 19"/>
                <a:gd name="T7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1">
                  <a:moveTo>
                    <a:pt x="19" y="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19" y="21"/>
                    <a:pt x="3" y="10"/>
                    <a:pt x="0" y="5"/>
                  </a:cubicBezTo>
                  <a:cubicBezTo>
                    <a:pt x="0" y="5"/>
                    <a:pt x="8" y="0"/>
                    <a:pt x="19" y="1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7" name="isľíḓê">
              <a:extLst>
                <a:ext uri="{FF2B5EF4-FFF2-40B4-BE49-F238E27FC236}">
                  <a16:creationId xmlns:a16="http://schemas.microsoft.com/office/drawing/2014/main" id="{BA9F611F-F027-4522-907F-561124BCD057}"/>
                </a:ext>
              </a:extLst>
            </p:cNvPr>
            <p:cNvSpPr/>
            <p:nvPr/>
          </p:nvSpPr>
          <p:spPr bwMode="auto">
            <a:xfrm>
              <a:off x="6291062" y="3880927"/>
              <a:ext cx="61992" cy="94227"/>
            </a:xfrm>
            <a:custGeom>
              <a:avLst/>
              <a:gdLst>
                <a:gd name="T0" fmla="*/ 0 w 20"/>
                <a:gd name="T1" fmla="*/ 0 h 30"/>
                <a:gd name="T2" fmla="*/ 0 w 20"/>
                <a:gd name="T3" fmla="*/ 23 h 30"/>
                <a:gd name="T4" fmla="*/ 18 w 20"/>
                <a:gd name="T5" fmla="*/ 26 h 30"/>
                <a:gd name="T6" fmla="*/ 0 w 2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30">
                  <a:moveTo>
                    <a:pt x="0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15" y="30"/>
                    <a:pt x="18" y="26"/>
                  </a:cubicBezTo>
                  <a:cubicBezTo>
                    <a:pt x="20" y="23"/>
                    <a:pt x="2" y="0"/>
                    <a:pt x="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8" name="ïṧļiďê">
              <a:extLst>
                <a:ext uri="{FF2B5EF4-FFF2-40B4-BE49-F238E27FC236}">
                  <a16:creationId xmlns:a16="http://schemas.microsoft.com/office/drawing/2014/main" id="{A7EB6A4B-AC52-458B-83FA-3F61AF1FD9B5}"/>
                </a:ext>
              </a:extLst>
            </p:cNvPr>
            <p:cNvSpPr/>
            <p:nvPr/>
          </p:nvSpPr>
          <p:spPr bwMode="auto">
            <a:xfrm>
              <a:off x="5864560" y="4027229"/>
              <a:ext cx="493454" cy="2985520"/>
            </a:xfrm>
            <a:custGeom>
              <a:avLst/>
              <a:gdLst>
                <a:gd name="T0" fmla="*/ 144 w 157"/>
                <a:gd name="T1" fmla="*/ 0 h 951"/>
                <a:gd name="T2" fmla="*/ 125 w 157"/>
                <a:gd name="T3" fmla="*/ 2 h 951"/>
                <a:gd name="T4" fmla="*/ 110 w 157"/>
                <a:gd name="T5" fmla="*/ 130 h 951"/>
                <a:gd name="T6" fmla="*/ 52 w 157"/>
                <a:gd name="T7" fmla="*/ 276 h 951"/>
                <a:gd name="T8" fmla="*/ 8 w 157"/>
                <a:gd name="T9" fmla="*/ 528 h 951"/>
                <a:gd name="T10" fmla="*/ 88 w 157"/>
                <a:gd name="T11" fmla="*/ 951 h 951"/>
                <a:gd name="T12" fmla="*/ 157 w 157"/>
                <a:gd name="T13" fmla="*/ 875 h 951"/>
                <a:gd name="T14" fmla="*/ 28 w 157"/>
                <a:gd name="T15" fmla="*/ 530 h 951"/>
                <a:gd name="T16" fmla="*/ 57 w 157"/>
                <a:gd name="T17" fmla="*/ 286 h 951"/>
                <a:gd name="T18" fmla="*/ 128 w 157"/>
                <a:gd name="T19" fmla="*/ 145 h 951"/>
                <a:gd name="T20" fmla="*/ 144 w 157"/>
                <a:gd name="T2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7" h="951">
                  <a:moveTo>
                    <a:pt x="144" y="0"/>
                  </a:moveTo>
                  <a:cubicBezTo>
                    <a:pt x="144" y="0"/>
                    <a:pt x="132" y="4"/>
                    <a:pt x="125" y="2"/>
                  </a:cubicBezTo>
                  <a:cubicBezTo>
                    <a:pt x="125" y="2"/>
                    <a:pt x="119" y="102"/>
                    <a:pt x="110" y="130"/>
                  </a:cubicBezTo>
                  <a:cubicBezTo>
                    <a:pt x="101" y="158"/>
                    <a:pt x="66" y="254"/>
                    <a:pt x="52" y="276"/>
                  </a:cubicBezTo>
                  <a:cubicBezTo>
                    <a:pt x="52" y="276"/>
                    <a:pt x="15" y="369"/>
                    <a:pt x="8" y="528"/>
                  </a:cubicBezTo>
                  <a:cubicBezTo>
                    <a:pt x="0" y="687"/>
                    <a:pt x="19" y="880"/>
                    <a:pt x="88" y="951"/>
                  </a:cubicBezTo>
                  <a:cubicBezTo>
                    <a:pt x="88" y="951"/>
                    <a:pt x="127" y="941"/>
                    <a:pt x="157" y="875"/>
                  </a:cubicBezTo>
                  <a:cubicBezTo>
                    <a:pt x="157" y="875"/>
                    <a:pt x="27" y="701"/>
                    <a:pt x="28" y="530"/>
                  </a:cubicBezTo>
                  <a:cubicBezTo>
                    <a:pt x="28" y="530"/>
                    <a:pt x="34" y="362"/>
                    <a:pt x="57" y="286"/>
                  </a:cubicBezTo>
                  <a:cubicBezTo>
                    <a:pt x="128" y="145"/>
                    <a:pt x="128" y="145"/>
                    <a:pt x="128" y="145"/>
                  </a:cubicBezTo>
                  <a:lnTo>
                    <a:pt x="144" y="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89" name="îṥlíḓê">
              <a:extLst>
                <a:ext uri="{FF2B5EF4-FFF2-40B4-BE49-F238E27FC236}">
                  <a16:creationId xmlns:a16="http://schemas.microsoft.com/office/drawing/2014/main" id="{5F646006-4BA4-4980-980E-FB88B4525F28}"/>
                </a:ext>
              </a:extLst>
            </p:cNvPr>
            <p:cNvSpPr/>
            <p:nvPr/>
          </p:nvSpPr>
          <p:spPr bwMode="auto">
            <a:xfrm>
              <a:off x="5725698" y="4865357"/>
              <a:ext cx="47113" cy="86789"/>
            </a:xfrm>
            <a:custGeom>
              <a:avLst/>
              <a:gdLst>
                <a:gd name="T0" fmla="*/ 4 w 15"/>
                <a:gd name="T1" fmla="*/ 10 h 28"/>
                <a:gd name="T2" fmla="*/ 0 w 15"/>
                <a:gd name="T3" fmla="*/ 28 h 28"/>
                <a:gd name="T4" fmla="*/ 9 w 15"/>
                <a:gd name="T5" fmla="*/ 22 h 28"/>
                <a:gd name="T6" fmla="*/ 15 w 15"/>
                <a:gd name="T7" fmla="*/ 0 h 28"/>
                <a:gd name="T8" fmla="*/ 4 w 15"/>
                <a:gd name="T9" fmla="*/ 1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28">
                  <a:moveTo>
                    <a:pt x="4" y="10"/>
                  </a:moveTo>
                  <a:cubicBezTo>
                    <a:pt x="4" y="10"/>
                    <a:pt x="6" y="21"/>
                    <a:pt x="0" y="28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4" y="10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0" name="î$ļíḓe">
              <a:extLst>
                <a:ext uri="{FF2B5EF4-FFF2-40B4-BE49-F238E27FC236}">
                  <a16:creationId xmlns:a16="http://schemas.microsoft.com/office/drawing/2014/main" id="{73C53012-EE20-4B81-8D60-1019EB79DF7B}"/>
                </a:ext>
              </a:extLst>
            </p:cNvPr>
            <p:cNvSpPr/>
            <p:nvPr/>
          </p:nvSpPr>
          <p:spPr bwMode="auto">
            <a:xfrm>
              <a:off x="5633952" y="4952146"/>
              <a:ext cx="146300" cy="600079"/>
            </a:xfrm>
            <a:custGeom>
              <a:avLst/>
              <a:gdLst>
                <a:gd name="T0" fmla="*/ 20 w 46"/>
                <a:gd name="T1" fmla="*/ 13 h 191"/>
                <a:gd name="T2" fmla="*/ 36 w 46"/>
                <a:gd name="T3" fmla="*/ 0 h 191"/>
                <a:gd name="T4" fmla="*/ 41 w 46"/>
                <a:gd name="T5" fmla="*/ 60 h 191"/>
                <a:gd name="T6" fmla="*/ 29 w 46"/>
                <a:gd name="T7" fmla="*/ 155 h 191"/>
                <a:gd name="T8" fmla="*/ 9 w 46"/>
                <a:gd name="T9" fmla="*/ 191 h 191"/>
                <a:gd name="T10" fmla="*/ 0 w 46"/>
                <a:gd name="T11" fmla="*/ 174 h 191"/>
                <a:gd name="T12" fmla="*/ 20 w 46"/>
                <a:gd name="T13" fmla="*/ 13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91">
                  <a:moveTo>
                    <a:pt x="20" y="13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41" y="60"/>
                    <a:pt x="29" y="134"/>
                    <a:pt x="29" y="155"/>
                  </a:cubicBezTo>
                  <a:cubicBezTo>
                    <a:pt x="9" y="191"/>
                    <a:pt x="9" y="191"/>
                    <a:pt x="9" y="191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74"/>
                    <a:pt x="46" y="83"/>
                    <a:pt x="20" y="13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1" name="isḷiḍè">
              <a:extLst>
                <a:ext uri="{FF2B5EF4-FFF2-40B4-BE49-F238E27FC236}">
                  <a16:creationId xmlns:a16="http://schemas.microsoft.com/office/drawing/2014/main" id="{D4525B20-9CFC-4C65-9B9C-872B64460AD9}"/>
                </a:ext>
              </a:extLst>
            </p:cNvPr>
            <p:cNvSpPr/>
            <p:nvPr/>
          </p:nvSpPr>
          <p:spPr bwMode="auto">
            <a:xfrm>
              <a:off x="4922288" y="6077913"/>
              <a:ext cx="309958" cy="523210"/>
            </a:xfrm>
            <a:custGeom>
              <a:avLst/>
              <a:gdLst>
                <a:gd name="T0" fmla="*/ 98 w 98"/>
                <a:gd name="T1" fmla="*/ 0 h 167"/>
                <a:gd name="T2" fmla="*/ 30 w 98"/>
                <a:gd name="T3" fmla="*/ 70 h 167"/>
                <a:gd name="T4" fmla="*/ 24 w 98"/>
                <a:gd name="T5" fmla="*/ 167 h 167"/>
                <a:gd name="T6" fmla="*/ 34 w 98"/>
                <a:gd name="T7" fmla="*/ 103 h 167"/>
                <a:gd name="T8" fmla="*/ 98 w 98"/>
                <a:gd name="T9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167">
                  <a:moveTo>
                    <a:pt x="98" y="0"/>
                  </a:moveTo>
                  <a:cubicBezTo>
                    <a:pt x="98" y="0"/>
                    <a:pt x="46" y="50"/>
                    <a:pt x="30" y="70"/>
                  </a:cubicBezTo>
                  <a:cubicBezTo>
                    <a:pt x="15" y="91"/>
                    <a:pt x="0" y="131"/>
                    <a:pt x="24" y="167"/>
                  </a:cubicBezTo>
                  <a:cubicBezTo>
                    <a:pt x="24" y="167"/>
                    <a:pt x="18" y="141"/>
                    <a:pt x="34" y="103"/>
                  </a:cubicBezTo>
                  <a:cubicBezTo>
                    <a:pt x="51" y="65"/>
                    <a:pt x="94" y="9"/>
                    <a:pt x="98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2" name="îṩľîḓê">
              <a:extLst>
                <a:ext uri="{FF2B5EF4-FFF2-40B4-BE49-F238E27FC236}">
                  <a16:creationId xmlns:a16="http://schemas.microsoft.com/office/drawing/2014/main" id="{2B0D34C7-1C62-41AA-BB39-F30D39DF0F89}"/>
                </a:ext>
              </a:extLst>
            </p:cNvPr>
            <p:cNvSpPr/>
            <p:nvPr/>
          </p:nvSpPr>
          <p:spPr bwMode="auto">
            <a:xfrm>
              <a:off x="4820622" y="5415842"/>
              <a:ext cx="689345" cy="275244"/>
            </a:xfrm>
            <a:custGeom>
              <a:avLst/>
              <a:gdLst>
                <a:gd name="T0" fmla="*/ 0 w 219"/>
                <a:gd name="T1" fmla="*/ 51 h 88"/>
                <a:gd name="T2" fmla="*/ 40 w 219"/>
                <a:gd name="T3" fmla="*/ 22 h 88"/>
                <a:gd name="T4" fmla="*/ 46 w 219"/>
                <a:gd name="T5" fmla="*/ 37 h 88"/>
                <a:gd name="T6" fmla="*/ 149 w 219"/>
                <a:gd name="T7" fmla="*/ 67 h 88"/>
                <a:gd name="T8" fmla="*/ 219 w 219"/>
                <a:gd name="T9" fmla="*/ 0 h 88"/>
                <a:gd name="T10" fmla="*/ 154 w 219"/>
                <a:gd name="T11" fmla="*/ 88 h 88"/>
                <a:gd name="T12" fmla="*/ 27 w 219"/>
                <a:gd name="T13" fmla="*/ 44 h 88"/>
                <a:gd name="T14" fmla="*/ 0 w 219"/>
                <a:gd name="T15" fmla="*/ 5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9" h="88">
                  <a:moveTo>
                    <a:pt x="0" y="51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40" y="22"/>
                    <a:pt x="43" y="35"/>
                    <a:pt x="46" y="37"/>
                  </a:cubicBezTo>
                  <a:cubicBezTo>
                    <a:pt x="49" y="38"/>
                    <a:pt x="149" y="67"/>
                    <a:pt x="149" y="67"/>
                  </a:cubicBezTo>
                  <a:cubicBezTo>
                    <a:pt x="219" y="0"/>
                    <a:pt x="219" y="0"/>
                    <a:pt x="219" y="0"/>
                  </a:cubicBezTo>
                  <a:cubicBezTo>
                    <a:pt x="154" y="88"/>
                    <a:pt x="154" y="88"/>
                    <a:pt x="154" y="88"/>
                  </a:cubicBezTo>
                  <a:cubicBezTo>
                    <a:pt x="27" y="44"/>
                    <a:pt x="27" y="44"/>
                    <a:pt x="27" y="44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3" name="ïsḻíďê">
              <a:extLst>
                <a:ext uri="{FF2B5EF4-FFF2-40B4-BE49-F238E27FC236}">
                  <a16:creationId xmlns:a16="http://schemas.microsoft.com/office/drawing/2014/main" id="{CB93A3B1-66B3-4AC9-B70D-030ABCCC5EF7}"/>
                </a:ext>
              </a:extLst>
            </p:cNvPr>
            <p:cNvSpPr/>
            <p:nvPr/>
          </p:nvSpPr>
          <p:spPr bwMode="auto">
            <a:xfrm>
              <a:off x="5924071" y="7089619"/>
              <a:ext cx="265325" cy="724063"/>
            </a:xfrm>
            <a:custGeom>
              <a:avLst/>
              <a:gdLst>
                <a:gd name="T0" fmla="*/ 0 w 84"/>
                <a:gd name="T1" fmla="*/ 18 h 231"/>
                <a:gd name="T2" fmla="*/ 53 w 84"/>
                <a:gd name="T3" fmla="*/ 0 h 231"/>
                <a:gd name="T4" fmla="*/ 65 w 84"/>
                <a:gd name="T5" fmla="*/ 104 h 231"/>
                <a:gd name="T6" fmla="*/ 84 w 84"/>
                <a:gd name="T7" fmla="*/ 128 h 231"/>
                <a:gd name="T8" fmla="*/ 52 w 84"/>
                <a:gd name="T9" fmla="*/ 231 h 231"/>
                <a:gd name="T10" fmla="*/ 69 w 84"/>
                <a:gd name="T11" fmla="*/ 134 h 231"/>
                <a:gd name="T12" fmla="*/ 53 w 84"/>
                <a:gd name="T13" fmla="*/ 112 h 231"/>
                <a:gd name="T14" fmla="*/ 44 w 84"/>
                <a:gd name="T15" fmla="*/ 25 h 231"/>
                <a:gd name="T16" fmla="*/ 3 w 84"/>
                <a:gd name="T17" fmla="*/ 34 h 231"/>
                <a:gd name="T18" fmla="*/ 0 w 84"/>
                <a:gd name="T19" fmla="*/ 18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4" h="231">
                  <a:moveTo>
                    <a:pt x="0" y="18"/>
                  </a:moveTo>
                  <a:cubicBezTo>
                    <a:pt x="0" y="18"/>
                    <a:pt x="39" y="11"/>
                    <a:pt x="53" y="0"/>
                  </a:cubicBezTo>
                  <a:cubicBezTo>
                    <a:pt x="65" y="104"/>
                    <a:pt x="65" y="104"/>
                    <a:pt x="65" y="104"/>
                  </a:cubicBezTo>
                  <a:cubicBezTo>
                    <a:pt x="84" y="128"/>
                    <a:pt x="84" y="128"/>
                    <a:pt x="84" y="128"/>
                  </a:cubicBezTo>
                  <a:cubicBezTo>
                    <a:pt x="52" y="231"/>
                    <a:pt x="52" y="231"/>
                    <a:pt x="52" y="231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5"/>
                    <a:pt x="22" y="34"/>
                    <a:pt x="3" y="34"/>
                  </a:cubicBezTo>
                  <a:lnTo>
                    <a:pt x="0" y="1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  <p:sp>
          <p:nvSpPr>
            <p:cNvPr id="94" name="íṡļíḋè">
              <a:extLst>
                <a:ext uri="{FF2B5EF4-FFF2-40B4-BE49-F238E27FC236}">
                  <a16:creationId xmlns:a16="http://schemas.microsoft.com/office/drawing/2014/main" id="{53504AE1-D403-4F11-9590-B7219EC3234E}"/>
                </a:ext>
              </a:extLst>
            </p:cNvPr>
            <p:cNvSpPr/>
            <p:nvPr/>
          </p:nvSpPr>
          <p:spPr bwMode="auto">
            <a:xfrm>
              <a:off x="5299197" y="5805151"/>
              <a:ext cx="329795" cy="490974"/>
            </a:xfrm>
            <a:custGeom>
              <a:avLst/>
              <a:gdLst>
                <a:gd name="T0" fmla="*/ 0 w 133"/>
                <a:gd name="T1" fmla="*/ 198 h 198"/>
                <a:gd name="T2" fmla="*/ 129 w 133"/>
                <a:gd name="T3" fmla="*/ 0 h 198"/>
                <a:gd name="T4" fmla="*/ 133 w 133"/>
                <a:gd name="T5" fmla="*/ 26 h 198"/>
                <a:gd name="T6" fmla="*/ 0 w 133"/>
                <a:gd name="T7" fmla="*/ 198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3" h="198">
                  <a:moveTo>
                    <a:pt x="0" y="198"/>
                  </a:moveTo>
                  <a:lnTo>
                    <a:pt x="129" y="0"/>
                  </a:lnTo>
                  <a:lnTo>
                    <a:pt x="133" y="26"/>
                  </a:lnTo>
                  <a:lnTo>
                    <a:pt x="0" y="198"/>
                  </a:ln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+mn-ea"/>
                <a:cs typeface="+mn-cs"/>
              </a:endParaRPr>
            </a:p>
          </p:txBody>
        </p:sp>
      </p:grpSp>
      <p:sp>
        <p:nvSpPr>
          <p:cNvPr id="112" name="矩形: 圆角 111">
            <a:extLst>
              <a:ext uri="{FF2B5EF4-FFF2-40B4-BE49-F238E27FC236}">
                <a16:creationId xmlns:a16="http://schemas.microsoft.com/office/drawing/2014/main" id="{8D947B30-94F8-472D-8B2E-76EE8EA779AA}"/>
              </a:ext>
            </a:extLst>
          </p:cNvPr>
          <p:cNvSpPr/>
          <p:nvPr/>
        </p:nvSpPr>
        <p:spPr>
          <a:xfrm>
            <a:off x="5318762" y="4171026"/>
            <a:ext cx="7711439" cy="52311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E392AAF8-5A36-4283-8E9F-F7A778C1DEB1}"/>
              </a:ext>
            </a:extLst>
          </p:cNvPr>
          <p:cNvSpPr txBox="1"/>
          <p:nvPr/>
        </p:nvSpPr>
        <p:spPr>
          <a:xfrm>
            <a:off x="439808" y="4221764"/>
            <a:ext cx="4569372" cy="70788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PPT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模板</a:t>
            </a:r>
            <a:r>
              <a:rPr lang="zh-CN" altLang="en-US" sz="40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使用</a:t>
            </a:r>
            <a:r>
              <a:rPr kumimoji="0" lang="zh-CN" altLang="en-US" sz="40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42080C89-8F66-48D1-8FF2-468DBF0CDF36}"/>
              </a:ext>
            </a:extLst>
          </p:cNvPr>
          <p:cNvSpPr txBox="1"/>
          <p:nvPr/>
        </p:nvSpPr>
        <p:spPr>
          <a:xfrm>
            <a:off x="439808" y="4888642"/>
            <a:ext cx="4527096" cy="307777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lvl="0" algn="ctr">
              <a:defRPr/>
            </a:pPr>
            <a:r>
              <a:rPr lang="en-US" altLang="zh-CN" sz="1400" spc="560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Usage </a:t>
            </a:r>
            <a:r>
              <a:rPr kumimoji="0" lang="en-US" altLang="zh-CN" sz="1400" b="0" i="0" u="none" strike="noStrike" kern="1200" cap="none" spc="56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Specification For PPT</a:t>
            </a:r>
            <a:endParaRPr kumimoji="0" lang="zh-CN" altLang="en-US" sz="1400" b="0" i="0" u="none" strike="noStrike" kern="1200" cap="none" spc="560" normalizeH="0" baseline="0" noProof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5799207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17539BF-9F72-4BAB-9EC4-EBC42966F7B3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88568" y="1220963"/>
              <a:ext cx="614859" cy="725977"/>
            </a:xfrm>
            <a:custGeom>
              <a:avLst/>
              <a:gdLst>
                <a:gd name="connsiteX0" fmla="*/ 331281 w 514697"/>
                <a:gd name="connsiteY0" fmla="*/ 348240 h 607713"/>
                <a:gd name="connsiteX1" fmla="*/ 384122 w 514697"/>
                <a:gd name="connsiteY1" fmla="*/ 370049 h 607713"/>
                <a:gd name="connsiteX2" fmla="*/ 371436 w 514697"/>
                <a:gd name="connsiteY2" fmla="*/ 415430 h 607713"/>
                <a:gd name="connsiteX3" fmla="*/ 284176 w 514697"/>
                <a:gd name="connsiteY3" fmla="*/ 595631 h 607713"/>
                <a:gd name="connsiteX4" fmla="*/ 256376 w 514697"/>
                <a:gd name="connsiteY4" fmla="*/ 606095 h 607713"/>
                <a:gd name="connsiteX5" fmla="*/ 243910 w 514697"/>
                <a:gd name="connsiteY5" fmla="*/ 579219 h 607713"/>
                <a:gd name="connsiteX6" fmla="*/ 308335 w 514697"/>
                <a:gd name="connsiteY6" fmla="*/ 389545 h 607713"/>
                <a:gd name="connsiteX7" fmla="*/ 331281 w 514697"/>
                <a:gd name="connsiteY7" fmla="*/ 348240 h 607713"/>
                <a:gd name="connsiteX8" fmla="*/ 413768 w 514697"/>
                <a:gd name="connsiteY8" fmla="*/ 288667 h 607713"/>
                <a:gd name="connsiteX9" fmla="*/ 410459 w 514697"/>
                <a:gd name="connsiteY9" fmla="*/ 289108 h 607713"/>
                <a:gd name="connsiteX10" fmla="*/ 409576 w 514697"/>
                <a:gd name="connsiteY10" fmla="*/ 289438 h 607713"/>
                <a:gd name="connsiteX11" fmla="*/ 403841 w 514697"/>
                <a:gd name="connsiteY11" fmla="*/ 297480 h 607713"/>
                <a:gd name="connsiteX12" fmla="*/ 387185 w 514697"/>
                <a:gd name="connsiteY12" fmla="*/ 321272 h 607713"/>
                <a:gd name="connsiteX13" fmla="*/ 383104 w 514697"/>
                <a:gd name="connsiteY13" fmla="*/ 327110 h 607713"/>
                <a:gd name="connsiteX14" fmla="*/ 384317 w 514697"/>
                <a:gd name="connsiteY14" fmla="*/ 334160 h 607713"/>
                <a:gd name="connsiteX15" fmla="*/ 395788 w 514697"/>
                <a:gd name="connsiteY15" fmla="*/ 337795 h 607713"/>
                <a:gd name="connsiteX16" fmla="*/ 397222 w 514697"/>
                <a:gd name="connsiteY16" fmla="*/ 337134 h 607713"/>
                <a:gd name="connsiteX17" fmla="*/ 422592 w 514697"/>
                <a:gd name="connsiteY17" fmla="*/ 298581 h 607713"/>
                <a:gd name="connsiteX18" fmla="*/ 413768 w 514697"/>
                <a:gd name="connsiteY18" fmla="*/ 288667 h 607713"/>
                <a:gd name="connsiteX19" fmla="*/ 103391 w 514697"/>
                <a:gd name="connsiteY19" fmla="*/ 271382 h 607713"/>
                <a:gd name="connsiteX20" fmla="*/ 59273 w 514697"/>
                <a:gd name="connsiteY20" fmla="*/ 315438 h 607713"/>
                <a:gd name="connsiteX21" fmla="*/ 103391 w 514697"/>
                <a:gd name="connsiteY21" fmla="*/ 359493 h 607713"/>
                <a:gd name="connsiteX22" fmla="*/ 147509 w 514697"/>
                <a:gd name="connsiteY22" fmla="*/ 315438 h 607713"/>
                <a:gd name="connsiteX23" fmla="*/ 103391 w 514697"/>
                <a:gd name="connsiteY23" fmla="*/ 271382 h 607713"/>
                <a:gd name="connsiteX24" fmla="*/ 426673 w 514697"/>
                <a:gd name="connsiteY24" fmla="*/ 194267 h 607713"/>
                <a:gd name="connsiteX25" fmla="*/ 428548 w 514697"/>
                <a:gd name="connsiteY25" fmla="*/ 194597 h 607713"/>
                <a:gd name="connsiteX26" fmla="*/ 430865 w 514697"/>
                <a:gd name="connsiteY26" fmla="*/ 196690 h 607713"/>
                <a:gd name="connsiteX27" fmla="*/ 430644 w 514697"/>
                <a:gd name="connsiteY27" fmla="*/ 201427 h 607713"/>
                <a:gd name="connsiteX28" fmla="*/ 432188 w 514697"/>
                <a:gd name="connsiteY28" fmla="*/ 245157 h 607713"/>
                <a:gd name="connsiteX29" fmla="*/ 436821 w 514697"/>
                <a:gd name="connsiteY29" fmla="*/ 306182 h 607713"/>
                <a:gd name="connsiteX30" fmla="*/ 396119 w 514697"/>
                <a:gd name="connsiteY30" fmla="*/ 355970 h 607713"/>
                <a:gd name="connsiteX31" fmla="*/ 388398 w 514697"/>
                <a:gd name="connsiteY31" fmla="*/ 358614 h 607713"/>
                <a:gd name="connsiteX32" fmla="*/ 335673 w 514697"/>
                <a:gd name="connsiteY32" fmla="*/ 336804 h 607713"/>
                <a:gd name="connsiteX33" fmla="*/ 330709 w 514697"/>
                <a:gd name="connsiteY33" fmla="*/ 324797 h 607713"/>
                <a:gd name="connsiteX34" fmla="*/ 337659 w 514697"/>
                <a:gd name="connsiteY34" fmla="*/ 265866 h 607713"/>
                <a:gd name="connsiteX35" fmla="*/ 426673 w 514697"/>
                <a:gd name="connsiteY35" fmla="*/ 194267 h 607713"/>
                <a:gd name="connsiteX36" fmla="*/ 152362 w 514697"/>
                <a:gd name="connsiteY36" fmla="*/ 153864 h 607713"/>
                <a:gd name="connsiteX37" fmla="*/ 108244 w 514697"/>
                <a:gd name="connsiteY37" fmla="*/ 197919 h 607713"/>
                <a:gd name="connsiteX38" fmla="*/ 152362 w 514697"/>
                <a:gd name="connsiteY38" fmla="*/ 241975 h 607713"/>
                <a:gd name="connsiteX39" fmla="*/ 196481 w 514697"/>
                <a:gd name="connsiteY39" fmla="*/ 197919 h 607713"/>
                <a:gd name="connsiteX40" fmla="*/ 152362 w 514697"/>
                <a:gd name="connsiteY40" fmla="*/ 153864 h 607713"/>
                <a:gd name="connsiteX41" fmla="*/ 240599 w 514697"/>
                <a:gd name="connsiteY41" fmla="*/ 65753 h 607713"/>
                <a:gd name="connsiteX42" fmla="*/ 196481 w 514697"/>
                <a:gd name="connsiteY42" fmla="*/ 109808 h 607713"/>
                <a:gd name="connsiteX43" fmla="*/ 240599 w 514697"/>
                <a:gd name="connsiteY43" fmla="*/ 153864 h 607713"/>
                <a:gd name="connsiteX44" fmla="*/ 284717 w 514697"/>
                <a:gd name="connsiteY44" fmla="*/ 109808 h 607713"/>
                <a:gd name="connsiteX45" fmla="*/ 240599 w 514697"/>
                <a:gd name="connsiteY45" fmla="*/ 65753 h 607713"/>
                <a:gd name="connsiteX46" fmla="*/ 376924 w 514697"/>
                <a:gd name="connsiteY46" fmla="*/ 56171 h 607713"/>
                <a:gd name="connsiteX47" fmla="*/ 332806 w 514697"/>
                <a:gd name="connsiteY47" fmla="*/ 100226 h 607713"/>
                <a:gd name="connsiteX48" fmla="*/ 376924 w 514697"/>
                <a:gd name="connsiteY48" fmla="*/ 144282 h 607713"/>
                <a:gd name="connsiteX49" fmla="*/ 421043 w 514697"/>
                <a:gd name="connsiteY49" fmla="*/ 100226 h 607713"/>
                <a:gd name="connsiteX50" fmla="*/ 376924 w 514697"/>
                <a:gd name="connsiteY50" fmla="*/ 56171 h 607713"/>
                <a:gd name="connsiteX51" fmla="*/ 316703 w 514697"/>
                <a:gd name="connsiteY51" fmla="*/ 0 h 607713"/>
                <a:gd name="connsiteX52" fmla="*/ 368321 w 514697"/>
                <a:gd name="connsiteY52" fmla="*/ 4295 h 607713"/>
                <a:gd name="connsiteX53" fmla="*/ 487000 w 514697"/>
                <a:gd name="connsiteY53" fmla="*/ 74784 h 607713"/>
                <a:gd name="connsiteX54" fmla="*/ 513801 w 514697"/>
                <a:gd name="connsiteY54" fmla="*/ 197479 h 607713"/>
                <a:gd name="connsiteX55" fmla="*/ 441999 w 514697"/>
                <a:gd name="connsiteY55" fmla="*/ 381301 h 607713"/>
                <a:gd name="connsiteX56" fmla="*/ 385858 w 514697"/>
                <a:gd name="connsiteY56" fmla="*/ 439234 h 607713"/>
                <a:gd name="connsiteX57" fmla="*/ 392917 w 514697"/>
                <a:gd name="connsiteY57" fmla="*/ 423814 h 607713"/>
                <a:gd name="connsiteX58" fmla="*/ 406373 w 514697"/>
                <a:gd name="connsiteY58" fmla="*/ 375904 h 607713"/>
                <a:gd name="connsiteX59" fmla="*/ 458543 w 514697"/>
                <a:gd name="connsiteY59" fmla="*/ 313785 h 607713"/>
                <a:gd name="connsiteX60" fmla="*/ 453911 w 514697"/>
                <a:gd name="connsiteY60" fmla="*/ 237459 h 607713"/>
                <a:gd name="connsiteX61" fmla="*/ 450271 w 514697"/>
                <a:gd name="connsiteY61" fmla="*/ 213339 h 607713"/>
                <a:gd name="connsiteX62" fmla="*/ 451153 w 514697"/>
                <a:gd name="connsiteY62" fmla="*/ 186024 h 607713"/>
                <a:gd name="connsiteX63" fmla="*/ 437918 w 514697"/>
                <a:gd name="connsiteY63" fmla="*/ 174240 h 607713"/>
                <a:gd name="connsiteX64" fmla="*/ 427771 w 514697"/>
                <a:gd name="connsiteY64" fmla="*/ 172257 h 607713"/>
                <a:gd name="connsiteX65" fmla="*/ 427440 w 514697"/>
                <a:gd name="connsiteY65" fmla="*/ 172257 h 607713"/>
                <a:gd name="connsiteX66" fmla="*/ 366888 w 514697"/>
                <a:gd name="connsiteY66" fmla="*/ 194175 h 607713"/>
                <a:gd name="connsiteX67" fmla="*/ 318247 w 514697"/>
                <a:gd name="connsiteY67" fmla="*/ 257505 h 607713"/>
                <a:gd name="connsiteX68" fmla="*/ 310526 w 514697"/>
                <a:gd name="connsiteY68" fmla="*/ 330637 h 607713"/>
                <a:gd name="connsiteX69" fmla="*/ 312843 w 514697"/>
                <a:gd name="connsiteY69" fmla="*/ 337796 h 607713"/>
                <a:gd name="connsiteX70" fmla="*/ 288909 w 514697"/>
                <a:gd name="connsiteY70" fmla="*/ 381301 h 607713"/>
                <a:gd name="connsiteX71" fmla="*/ 258908 w 514697"/>
                <a:gd name="connsiteY71" fmla="*/ 467760 h 607713"/>
                <a:gd name="connsiteX72" fmla="*/ 246224 w 514697"/>
                <a:gd name="connsiteY72" fmla="*/ 465997 h 607713"/>
                <a:gd name="connsiteX73" fmla="*/ 203429 w 514697"/>
                <a:gd name="connsiteY73" fmla="*/ 505317 h 607713"/>
                <a:gd name="connsiteX74" fmla="*/ 178944 w 514697"/>
                <a:gd name="connsiteY74" fmla="*/ 540231 h 607713"/>
                <a:gd name="connsiteX75" fmla="*/ 114421 w 514697"/>
                <a:gd name="connsiteY75" fmla="*/ 576026 h 607713"/>
                <a:gd name="connsiteX76" fmla="*/ 9088 w 514697"/>
                <a:gd name="connsiteY76" fmla="*/ 469632 h 607713"/>
                <a:gd name="connsiteX77" fmla="*/ 8978 w 514697"/>
                <a:gd name="connsiteY77" fmla="*/ 469191 h 607713"/>
                <a:gd name="connsiteX78" fmla="*/ 11184 w 514697"/>
                <a:gd name="connsiteY78" fmla="*/ 286471 h 607713"/>
                <a:gd name="connsiteX79" fmla="*/ 91920 w 514697"/>
                <a:gd name="connsiteY79" fmla="*/ 112562 h 607713"/>
                <a:gd name="connsiteX80" fmla="*/ 316703 w 514697"/>
                <a:gd name="connsiteY80" fmla="*/ 0 h 607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</a:cxnLst>
              <a:rect l="l" t="t" r="r" b="b"/>
              <a:pathLst>
                <a:path w="514697" h="607713">
                  <a:moveTo>
                    <a:pt x="331281" y="348240"/>
                  </a:moveTo>
                  <a:lnTo>
                    <a:pt x="384122" y="370049"/>
                  </a:lnTo>
                  <a:cubicBezTo>
                    <a:pt x="380592" y="386351"/>
                    <a:pt x="376069" y="404195"/>
                    <a:pt x="371436" y="415430"/>
                  </a:cubicBezTo>
                  <a:cubicBezTo>
                    <a:pt x="362169" y="437900"/>
                    <a:pt x="287375" y="589243"/>
                    <a:pt x="284176" y="595631"/>
                  </a:cubicBezTo>
                  <a:cubicBezTo>
                    <a:pt x="279101" y="605875"/>
                    <a:pt x="266966" y="610391"/>
                    <a:pt x="256376" y="606095"/>
                  </a:cubicBezTo>
                  <a:cubicBezTo>
                    <a:pt x="245786" y="601799"/>
                    <a:pt x="240380" y="590014"/>
                    <a:pt x="243910" y="579219"/>
                  </a:cubicBezTo>
                  <a:cubicBezTo>
                    <a:pt x="246227" y="572390"/>
                    <a:pt x="298958" y="412346"/>
                    <a:pt x="308335" y="389545"/>
                  </a:cubicBezTo>
                  <a:cubicBezTo>
                    <a:pt x="313078" y="378200"/>
                    <a:pt x="322455" y="362229"/>
                    <a:pt x="331281" y="348240"/>
                  </a:cubicBezTo>
                  <a:close/>
                  <a:moveTo>
                    <a:pt x="413768" y="288667"/>
                  </a:moveTo>
                  <a:cubicBezTo>
                    <a:pt x="412665" y="288667"/>
                    <a:pt x="411562" y="288778"/>
                    <a:pt x="410459" y="289108"/>
                  </a:cubicBezTo>
                  <a:cubicBezTo>
                    <a:pt x="410238" y="289218"/>
                    <a:pt x="409907" y="289328"/>
                    <a:pt x="409576" y="289438"/>
                  </a:cubicBezTo>
                  <a:cubicBezTo>
                    <a:pt x="406267" y="290760"/>
                    <a:pt x="404061" y="293955"/>
                    <a:pt x="403841" y="297480"/>
                  </a:cubicBezTo>
                  <a:cubicBezTo>
                    <a:pt x="403841" y="298140"/>
                    <a:pt x="402627" y="311469"/>
                    <a:pt x="387185" y="321272"/>
                  </a:cubicBezTo>
                  <a:cubicBezTo>
                    <a:pt x="385089" y="322594"/>
                    <a:pt x="383655" y="324687"/>
                    <a:pt x="383104" y="327110"/>
                  </a:cubicBezTo>
                  <a:cubicBezTo>
                    <a:pt x="382552" y="329534"/>
                    <a:pt x="382993" y="332067"/>
                    <a:pt x="384317" y="334160"/>
                  </a:cubicBezTo>
                  <a:cubicBezTo>
                    <a:pt x="386744" y="338016"/>
                    <a:pt x="391597" y="339558"/>
                    <a:pt x="395788" y="337795"/>
                  </a:cubicBezTo>
                  <a:cubicBezTo>
                    <a:pt x="396340" y="337575"/>
                    <a:pt x="396781" y="337355"/>
                    <a:pt x="397222" y="337134"/>
                  </a:cubicBezTo>
                  <a:cubicBezTo>
                    <a:pt x="421158" y="322043"/>
                    <a:pt x="422592" y="299462"/>
                    <a:pt x="422592" y="298581"/>
                  </a:cubicBezTo>
                  <a:cubicBezTo>
                    <a:pt x="422923" y="293404"/>
                    <a:pt x="418842" y="288998"/>
                    <a:pt x="413768" y="288667"/>
                  </a:cubicBezTo>
                  <a:close/>
                  <a:moveTo>
                    <a:pt x="103391" y="271382"/>
                  </a:moveTo>
                  <a:cubicBezTo>
                    <a:pt x="79016" y="271382"/>
                    <a:pt x="59273" y="291097"/>
                    <a:pt x="59273" y="315438"/>
                  </a:cubicBezTo>
                  <a:cubicBezTo>
                    <a:pt x="59273" y="339778"/>
                    <a:pt x="79016" y="359493"/>
                    <a:pt x="103391" y="359493"/>
                  </a:cubicBezTo>
                  <a:cubicBezTo>
                    <a:pt x="127766" y="359493"/>
                    <a:pt x="147509" y="339778"/>
                    <a:pt x="147509" y="315438"/>
                  </a:cubicBezTo>
                  <a:cubicBezTo>
                    <a:pt x="147509" y="291097"/>
                    <a:pt x="127766" y="271382"/>
                    <a:pt x="103391" y="271382"/>
                  </a:cubicBezTo>
                  <a:close/>
                  <a:moveTo>
                    <a:pt x="426673" y="194267"/>
                  </a:moveTo>
                  <a:cubicBezTo>
                    <a:pt x="427335" y="194267"/>
                    <a:pt x="427887" y="194377"/>
                    <a:pt x="428548" y="194597"/>
                  </a:cubicBezTo>
                  <a:cubicBezTo>
                    <a:pt x="429431" y="195038"/>
                    <a:pt x="430313" y="195699"/>
                    <a:pt x="430865" y="196690"/>
                  </a:cubicBezTo>
                  <a:cubicBezTo>
                    <a:pt x="431637" y="198122"/>
                    <a:pt x="431637" y="199995"/>
                    <a:pt x="430644" y="201427"/>
                  </a:cubicBezTo>
                  <a:cubicBezTo>
                    <a:pt x="421268" y="216187"/>
                    <a:pt x="426122" y="228965"/>
                    <a:pt x="432188" y="245157"/>
                  </a:cubicBezTo>
                  <a:cubicBezTo>
                    <a:pt x="438696" y="262121"/>
                    <a:pt x="445866" y="281397"/>
                    <a:pt x="436821" y="306182"/>
                  </a:cubicBezTo>
                  <a:cubicBezTo>
                    <a:pt x="425350" y="337465"/>
                    <a:pt x="408363" y="350573"/>
                    <a:pt x="396119" y="355970"/>
                  </a:cubicBezTo>
                  <a:cubicBezTo>
                    <a:pt x="393582" y="357072"/>
                    <a:pt x="391045" y="357953"/>
                    <a:pt x="388398" y="358614"/>
                  </a:cubicBezTo>
                  <a:lnTo>
                    <a:pt x="335673" y="336804"/>
                  </a:lnTo>
                  <a:cubicBezTo>
                    <a:pt x="333577" y="333169"/>
                    <a:pt x="331923" y="329093"/>
                    <a:pt x="330709" y="324797"/>
                  </a:cubicBezTo>
                  <a:cubicBezTo>
                    <a:pt x="326187" y="308385"/>
                    <a:pt x="328614" y="288006"/>
                    <a:pt x="337659" y="265866"/>
                  </a:cubicBezTo>
                  <a:cubicBezTo>
                    <a:pt x="357623" y="217179"/>
                    <a:pt x="397774" y="194597"/>
                    <a:pt x="426673" y="194267"/>
                  </a:cubicBezTo>
                  <a:close/>
                  <a:moveTo>
                    <a:pt x="152362" y="153864"/>
                  </a:moveTo>
                  <a:cubicBezTo>
                    <a:pt x="127987" y="153864"/>
                    <a:pt x="108244" y="173579"/>
                    <a:pt x="108244" y="197919"/>
                  </a:cubicBezTo>
                  <a:cubicBezTo>
                    <a:pt x="108244" y="222260"/>
                    <a:pt x="127987" y="241975"/>
                    <a:pt x="152362" y="241975"/>
                  </a:cubicBezTo>
                  <a:cubicBezTo>
                    <a:pt x="176738" y="241975"/>
                    <a:pt x="196481" y="222260"/>
                    <a:pt x="196481" y="197919"/>
                  </a:cubicBezTo>
                  <a:cubicBezTo>
                    <a:pt x="196481" y="173579"/>
                    <a:pt x="176738" y="153864"/>
                    <a:pt x="152362" y="153864"/>
                  </a:cubicBezTo>
                  <a:close/>
                  <a:moveTo>
                    <a:pt x="240599" y="65753"/>
                  </a:moveTo>
                  <a:cubicBezTo>
                    <a:pt x="216224" y="65753"/>
                    <a:pt x="196481" y="85468"/>
                    <a:pt x="196481" y="109808"/>
                  </a:cubicBezTo>
                  <a:cubicBezTo>
                    <a:pt x="196481" y="134149"/>
                    <a:pt x="216224" y="153864"/>
                    <a:pt x="240599" y="153864"/>
                  </a:cubicBezTo>
                  <a:cubicBezTo>
                    <a:pt x="264974" y="153864"/>
                    <a:pt x="284717" y="134149"/>
                    <a:pt x="284717" y="109808"/>
                  </a:cubicBezTo>
                  <a:cubicBezTo>
                    <a:pt x="284717" y="85468"/>
                    <a:pt x="264974" y="65753"/>
                    <a:pt x="240599" y="65753"/>
                  </a:cubicBezTo>
                  <a:close/>
                  <a:moveTo>
                    <a:pt x="376924" y="56171"/>
                  </a:moveTo>
                  <a:cubicBezTo>
                    <a:pt x="352549" y="56171"/>
                    <a:pt x="332806" y="75886"/>
                    <a:pt x="332806" y="100226"/>
                  </a:cubicBezTo>
                  <a:cubicBezTo>
                    <a:pt x="332806" y="124567"/>
                    <a:pt x="352549" y="144282"/>
                    <a:pt x="376924" y="144282"/>
                  </a:cubicBezTo>
                  <a:cubicBezTo>
                    <a:pt x="401300" y="144282"/>
                    <a:pt x="421043" y="124567"/>
                    <a:pt x="421043" y="100226"/>
                  </a:cubicBezTo>
                  <a:cubicBezTo>
                    <a:pt x="421043" y="75886"/>
                    <a:pt x="401300" y="56171"/>
                    <a:pt x="376924" y="56171"/>
                  </a:cubicBezTo>
                  <a:close/>
                  <a:moveTo>
                    <a:pt x="316703" y="0"/>
                  </a:moveTo>
                  <a:cubicBezTo>
                    <a:pt x="333468" y="0"/>
                    <a:pt x="350895" y="1432"/>
                    <a:pt x="368321" y="4295"/>
                  </a:cubicBezTo>
                  <a:cubicBezTo>
                    <a:pt x="421925" y="13107"/>
                    <a:pt x="461852" y="36786"/>
                    <a:pt x="487000" y="74784"/>
                  </a:cubicBezTo>
                  <a:cubicBezTo>
                    <a:pt x="508507" y="107275"/>
                    <a:pt x="517772" y="149679"/>
                    <a:pt x="513801" y="197479"/>
                  </a:cubicBezTo>
                  <a:cubicBezTo>
                    <a:pt x="508838" y="258716"/>
                    <a:pt x="482036" y="327443"/>
                    <a:pt x="441999" y="381301"/>
                  </a:cubicBezTo>
                  <a:cubicBezTo>
                    <a:pt x="424572" y="404870"/>
                    <a:pt x="405601" y="424255"/>
                    <a:pt x="385858" y="439234"/>
                  </a:cubicBezTo>
                  <a:cubicBezTo>
                    <a:pt x="389167" y="432295"/>
                    <a:pt x="391594" y="426898"/>
                    <a:pt x="392917" y="423814"/>
                  </a:cubicBezTo>
                  <a:cubicBezTo>
                    <a:pt x="397219" y="413241"/>
                    <a:pt x="401741" y="397161"/>
                    <a:pt x="406373" y="375904"/>
                  </a:cubicBezTo>
                  <a:cubicBezTo>
                    <a:pt x="422477" y="368745"/>
                    <a:pt x="444536" y="352114"/>
                    <a:pt x="458543" y="313785"/>
                  </a:cubicBezTo>
                  <a:cubicBezTo>
                    <a:pt x="470455" y="281184"/>
                    <a:pt x="460860" y="255963"/>
                    <a:pt x="453911" y="237459"/>
                  </a:cubicBezTo>
                  <a:cubicBezTo>
                    <a:pt x="447734" y="221159"/>
                    <a:pt x="447293" y="218075"/>
                    <a:pt x="450271" y="213339"/>
                  </a:cubicBezTo>
                  <a:cubicBezTo>
                    <a:pt x="455565" y="204968"/>
                    <a:pt x="455896" y="194505"/>
                    <a:pt x="451153" y="186024"/>
                  </a:cubicBezTo>
                  <a:cubicBezTo>
                    <a:pt x="448176" y="180738"/>
                    <a:pt x="443543" y="176553"/>
                    <a:pt x="437918" y="174240"/>
                  </a:cubicBezTo>
                  <a:cubicBezTo>
                    <a:pt x="434609" y="172918"/>
                    <a:pt x="431190" y="172257"/>
                    <a:pt x="427771" y="172257"/>
                  </a:cubicBezTo>
                  <a:lnTo>
                    <a:pt x="427440" y="172257"/>
                  </a:lnTo>
                  <a:cubicBezTo>
                    <a:pt x="407366" y="172477"/>
                    <a:pt x="385858" y="180297"/>
                    <a:pt x="366888" y="194175"/>
                  </a:cubicBezTo>
                  <a:cubicBezTo>
                    <a:pt x="345821" y="209484"/>
                    <a:pt x="328946" y="231402"/>
                    <a:pt x="318247" y="257505"/>
                  </a:cubicBezTo>
                  <a:cubicBezTo>
                    <a:pt x="307328" y="284158"/>
                    <a:pt x="304681" y="309490"/>
                    <a:pt x="310526" y="330637"/>
                  </a:cubicBezTo>
                  <a:cubicBezTo>
                    <a:pt x="311188" y="333060"/>
                    <a:pt x="311960" y="335483"/>
                    <a:pt x="312843" y="337796"/>
                  </a:cubicBezTo>
                  <a:cubicBezTo>
                    <a:pt x="301372" y="356079"/>
                    <a:pt x="293320" y="370727"/>
                    <a:pt x="288909" y="381301"/>
                  </a:cubicBezTo>
                  <a:cubicBezTo>
                    <a:pt x="284607" y="391764"/>
                    <a:pt x="271923" y="428881"/>
                    <a:pt x="258908" y="467760"/>
                  </a:cubicBezTo>
                  <a:cubicBezTo>
                    <a:pt x="254165" y="466548"/>
                    <a:pt x="249974" y="465997"/>
                    <a:pt x="246224" y="465997"/>
                  </a:cubicBezTo>
                  <a:cubicBezTo>
                    <a:pt x="230562" y="465997"/>
                    <a:pt x="221959" y="476791"/>
                    <a:pt x="203429" y="505317"/>
                  </a:cubicBezTo>
                  <a:cubicBezTo>
                    <a:pt x="196481" y="516111"/>
                    <a:pt x="188539" y="528226"/>
                    <a:pt x="178944" y="540231"/>
                  </a:cubicBezTo>
                  <a:cubicBezTo>
                    <a:pt x="155671" y="569748"/>
                    <a:pt x="130965" y="576026"/>
                    <a:pt x="114421" y="576026"/>
                  </a:cubicBezTo>
                  <a:cubicBezTo>
                    <a:pt x="60155" y="576026"/>
                    <a:pt x="20118" y="513798"/>
                    <a:pt x="9088" y="469632"/>
                  </a:cubicBezTo>
                  <a:lnTo>
                    <a:pt x="8978" y="469191"/>
                  </a:lnTo>
                  <a:cubicBezTo>
                    <a:pt x="-3706" y="414342"/>
                    <a:pt x="-2934" y="349360"/>
                    <a:pt x="11184" y="286471"/>
                  </a:cubicBezTo>
                  <a:cubicBezTo>
                    <a:pt x="25853" y="220608"/>
                    <a:pt x="53868" y="160472"/>
                    <a:pt x="91920" y="112562"/>
                  </a:cubicBezTo>
                  <a:cubicBezTo>
                    <a:pt x="150598" y="38989"/>
                    <a:pt x="228356" y="0"/>
                    <a:pt x="316703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色彩规范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0749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图片 60">
            <a:extLst>
              <a:ext uri="{FF2B5EF4-FFF2-40B4-BE49-F238E27FC236}">
                <a16:creationId xmlns:a16="http://schemas.microsoft.com/office/drawing/2014/main" id="{15F88B49-9E4C-430D-B35F-AD4F3297B9D7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2215076" y="4512723"/>
            <a:ext cx="2326247" cy="1661363"/>
          </a:xfrm>
          <a:prstGeom prst="rect">
            <a:avLst/>
          </a:prstGeom>
        </p:spPr>
      </p:pic>
      <p:sp>
        <p:nvSpPr>
          <p:cNvPr id="65" name="文本框 64">
            <a:extLst>
              <a:ext uri="{FF2B5EF4-FFF2-40B4-BE49-F238E27FC236}">
                <a16:creationId xmlns:a16="http://schemas.microsoft.com/office/drawing/2014/main" id="{F3B9E0AF-16D3-4094-A4B4-011382B06A80}"/>
              </a:ext>
            </a:extLst>
          </p:cNvPr>
          <p:cNvSpPr txBox="1"/>
          <p:nvPr/>
        </p:nvSpPr>
        <p:spPr>
          <a:xfrm>
            <a:off x="2763516" y="3813812"/>
            <a:ext cx="12293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平衡色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CA772128-7566-4AAC-9FEA-F9790A10EA61}"/>
              </a:ext>
            </a:extLst>
          </p:cNvPr>
          <p:cNvCxnSpPr>
            <a:cxnSpLocks/>
          </p:cNvCxnSpPr>
          <p:nvPr/>
        </p:nvCxnSpPr>
        <p:spPr>
          <a:xfrm>
            <a:off x="3101224" y="4354559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>
            <a:extLst>
              <a:ext uri="{FF2B5EF4-FFF2-40B4-BE49-F238E27FC236}">
                <a16:creationId xmlns:a16="http://schemas.microsoft.com/office/drawing/2014/main" id="{F3F41BE2-CB16-4C9E-895C-474FB69696F1}"/>
              </a:ext>
            </a:extLst>
          </p:cNvPr>
          <p:cNvCxnSpPr>
            <a:cxnSpLocks/>
          </p:cNvCxnSpPr>
          <p:nvPr/>
        </p:nvCxnSpPr>
        <p:spPr>
          <a:xfrm>
            <a:off x="3101224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5F757319-1ED6-4D48-A922-C48B12D9B403}"/>
              </a:ext>
            </a:extLst>
          </p:cNvPr>
          <p:cNvSpPr txBox="1"/>
          <p:nvPr/>
        </p:nvSpPr>
        <p:spPr>
          <a:xfrm>
            <a:off x="2215076" y="1115714"/>
            <a:ext cx="23262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主色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同频色</a:t>
            </a: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282982EB-24FE-45EB-9551-6A26980FF5C8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872246" y="1811908"/>
            <a:ext cx="2326247" cy="1661363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8314FEF5-2DD7-4221-B3EC-8A45A08578C3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6436788" y="1811909"/>
            <a:ext cx="2326247" cy="1661363"/>
          </a:xfrm>
          <a:prstGeom prst="rect">
            <a:avLst/>
          </a:prstGeom>
        </p:spPr>
      </p:pic>
      <p:sp>
        <p:nvSpPr>
          <p:cNvPr id="68" name="文本框 67">
            <a:extLst>
              <a:ext uri="{FF2B5EF4-FFF2-40B4-BE49-F238E27FC236}">
                <a16:creationId xmlns:a16="http://schemas.microsoft.com/office/drawing/2014/main" id="{EA2DCA80-D03B-4E43-A8FF-33FE2E9E2BC4}"/>
              </a:ext>
            </a:extLst>
          </p:cNvPr>
          <p:cNvSpPr txBox="1"/>
          <p:nvPr/>
        </p:nvSpPr>
        <p:spPr>
          <a:xfrm>
            <a:off x="7930236" y="1115714"/>
            <a:ext cx="1884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浅色</a:t>
            </a:r>
            <a:r>
              <a:rPr kumimoji="0" lang="en-US" altLang="zh-CN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&amp;</a:t>
            </a: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深色</a:t>
            </a:r>
          </a:p>
        </p:txBody>
      </p:sp>
      <p:cxnSp>
        <p:nvCxnSpPr>
          <p:cNvPr id="69" name="直接连接符 68">
            <a:extLst>
              <a:ext uri="{FF2B5EF4-FFF2-40B4-BE49-F238E27FC236}">
                <a16:creationId xmlns:a16="http://schemas.microsoft.com/office/drawing/2014/main" id="{4EE99B38-9F3B-40C1-A76E-BAC6FD9D0B0B}"/>
              </a:ext>
            </a:extLst>
          </p:cNvPr>
          <p:cNvCxnSpPr>
            <a:cxnSpLocks/>
          </p:cNvCxnSpPr>
          <p:nvPr/>
        </p:nvCxnSpPr>
        <p:spPr>
          <a:xfrm>
            <a:off x="8595271" y="1662273"/>
            <a:ext cx="55395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>
            <a:extLst>
              <a:ext uri="{FF2B5EF4-FFF2-40B4-BE49-F238E27FC236}">
                <a16:creationId xmlns:a16="http://schemas.microsoft.com/office/drawing/2014/main" id="{646CED03-173A-4906-96E0-C816C4B96C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3763" y="1810414"/>
            <a:ext cx="2328874" cy="166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066706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E448C06C-2EC3-453A-AF4F-A37356095A4E}"/>
              </a:ext>
            </a:extLst>
          </p:cNvPr>
          <p:cNvGrpSpPr/>
          <p:nvPr/>
        </p:nvGrpSpPr>
        <p:grpSpPr>
          <a:xfrm rot="5400000">
            <a:off x="5023710" y="-1699252"/>
            <a:ext cx="2144580" cy="12192000"/>
            <a:chOff x="4136696" y="1106030"/>
            <a:chExt cx="2144580" cy="4977048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C345F20D-1846-47B1-AE6A-87388052673E}"/>
                </a:ext>
              </a:extLst>
            </p:cNvPr>
            <p:cNvSpPr/>
            <p:nvPr/>
          </p:nvSpPr>
          <p:spPr>
            <a:xfrm>
              <a:off x="5821649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F4AF6CE5-CE06-4696-B708-AC37209CE405}"/>
                </a:ext>
              </a:extLst>
            </p:cNvPr>
            <p:cNvSpPr/>
            <p:nvPr/>
          </p:nvSpPr>
          <p:spPr>
            <a:xfrm>
              <a:off x="5259998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0669219-232F-43B9-86A6-BB8716C3826E}"/>
                </a:ext>
              </a:extLst>
            </p:cNvPr>
            <p:cNvSpPr/>
            <p:nvPr/>
          </p:nvSpPr>
          <p:spPr>
            <a:xfrm>
              <a:off x="4698347" y="1106030"/>
              <a:ext cx="459627" cy="497704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31CAB8E2-5AAD-42FC-82E0-E19CD1290680}"/>
                </a:ext>
              </a:extLst>
            </p:cNvPr>
            <p:cNvSpPr/>
            <p:nvPr/>
          </p:nvSpPr>
          <p:spPr>
            <a:xfrm>
              <a:off x="4136696" y="1106030"/>
              <a:ext cx="459627" cy="497704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38868693-0BE2-4895-A13C-DEEBE2237B0E}"/>
              </a:ext>
            </a:extLst>
          </p:cNvPr>
          <p:cNvSpPr txBox="1"/>
          <p:nvPr/>
        </p:nvSpPr>
        <p:spPr>
          <a:xfrm>
            <a:off x="-53907" y="1912371"/>
            <a:ext cx="67681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SEU 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松针绿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金陵黄等距矩形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89997AD-C826-44A7-8177-6BAC424BBBF1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4271" y="0"/>
            <a:ext cx="6858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7861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DDF7B66B-E191-4BF3-91B3-CB75CD7434A5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4066184" y="2907104"/>
            <a:ext cx="4059632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b="1" spc="1000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字体</a:t>
            </a: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661F43B7-6CEE-4BE0-A698-C049C1FD452C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pic>
          <p:nvPicPr>
            <p:cNvPr id="6" name="图形 5">
              <a:extLst>
                <a:ext uri="{FF2B5EF4-FFF2-40B4-BE49-F238E27FC236}">
                  <a16:creationId xmlns:a16="http://schemas.microsoft.com/office/drawing/2014/main" id="{B3EE27E2-CB0D-4C66-80D9-090D1CEF93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tretch>
              <a:fillRect/>
            </a:stretch>
          </p:blipFill>
          <p:spPr>
            <a:xfrm>
              <a:off x="5761494" y="1249445"/>
              <a:ext cx="669013" cy="669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84367961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>
            <a:extLst>
              <a:ext uri="{FF2B5EF4-FFF2-40B4-BE49-F238E27FC236}">
                <a16:creationId xmlns:a16="http://schemas.microsoft.com/office/drawing/2014/main" id="{CAC55D41-E3AC-4338-9690-E7B1D2F29822}"/>
              </a:ext>
            </a:extLst>
          </p:cNvPr>
          <p:cNvSpPr txBox="1"/>
          <p:nvPr/>
        </p:nvSpPr>
        <p:spPr>
          <a:xfrm>
            <a:off x="2215076" y="1692562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中文字体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8E24D318-2C69-4D78-A433-A420662CCFC1}"/>
              </a:ext>
            </a:extLst>
          </p:cNvPr>
          <p:cNvSpPr txBox="1"/>
          <p:nvPr/>
        </p:nvSpPr>
        <p:spPr>
          <a:xfrm>
            <a:off x="2215076" y="4021911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400" b="1" spc="30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英文字体</a:t>
            </a: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62517D48-40F2-4227-B08D-853025B13815}"/>
              </a:ext>
            </a:extLst>
          </p:cNvPr>
          <p:cNvCxnSpPr>
            <a:cxnSpLocks/>
          </p:cNvCxnSpPr>
          <p:nvPr/>
        </p:nvCxnSpPr>
        <p:spPr>
          <a:xfrm>
            <a:off x="2339224" y="4562658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BFB505C4-B442-4496-BB1E-0FF8BA410C1E}"/>
              </a:ext>
            </a:extLst>
          </p:cNvPr>
          <p:cNvCxnSpPr>
            <a:cxnSpLocks/>
          </p:cNvCxnSpPr>
          <p:nvPr/>
        </p:nvCxnSpPr>
        <p:spPr>
          <a:xfrm>
            <a:off x="2339224" y="2239121"/>
            <a:ext cx="553951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4469C509-8D2C-4809-A58B-6E16F94952EE}"/>
              </a:ext>
            </a:extLst>
          </p:cNvPr>
          <p:cNvSpPr txBox="1"/>
          <p:nvPr/>
        </p:nvSpPr>
        <p:spPr>
          <a:xfrm>
            <a:off x="2215076" y="2397693"/>
            <a:ext cx="15748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E837B36F-0F26-419F-9936-A69CCA9A55CF}"/>
              </a:ext>
            </a:extLst>
          </p:cNvPr>
          <p:cNvSpPr txBox="1"/>
          <p:nvPr/>
        </p:nvSpPr>
        <p:spPr>
          <a:xfrm>
            <a:off x="2215076" y="2859358"/>
            <a:ext cx="24419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微软雅黑</a:t>
            </a: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+mn-cs"/>
              </a:rPr>
              <a:t>Light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+mn-cs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1692EE2-E77B-41CF-9196-BC8A34BD9573}"/>
              </a:ext>
            </a:extLst>
          </p:cNvPr>
          <p:cNvSpPr txBox="1"/>
          <p:nvPr/>
        </p:nvSpPr>
        <p:spPr>
          <a:xfrm>
            <a:off x="2215076" y="4671611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 Black" panose="020B0A040201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 Black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 Black" panose="020B0A040201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2D8171E-1505-4684-93B1-C4DD2F589903}"/>
              </a:ext>
            </a:extLst>
          </p:cNvPr>
          <p:cNvSpPr txBox="1"/>
          <p:nvPr/>
        </p:nvSpPr>
        <p:spPr>
          <a:xfrm>
            <a:off x="2215076" y="5135573"/>
            <a:ext cx="27321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Arial" panose="020B0604020202020204" pitchFamily="34" charset="0"/>
              </a:rPr>
              <a:t>Arial</a:t>
            </a:r>
            <a:endParaRPr kumimoji="0" lang="zh-CN" altLang="en-US" sz="2400" b="0" i="0" u="none" strike="noStrike" kern="1200" cap="none" spc="30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 Light" panose="020B0502040204020203" pitchFamily="34" charset="-122"/>
              <a:cs typeface="Arial" panose="020B0604020202020204" pitchFamily="34" charset="0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7A802907-3936-469A-A630-702A825049FB}"/>
              </a:ext>
            </a:extLst>
          </p:cNvPr>
          <p:cNvSpPr/>
          <p:nvPr/>
        </p:nvSpPr>
        <p:spPr>
          <a:xfrm>
            <a:off x="6810057" y="2705883"/>
            <a:ext cx="152184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D8D86BC1-ADC9-4ECF-BE54-FF3E890B5804}"/>
              </a:ext>
            </a:extLst>
          </p:cNvPr>
          <p:cNvSpPr txBox="1"/>
          <p:nvPr/>
        </p:nvSpPr>
        <p:spPr>
          <a:xfrm>
            <a:off x="6810057" y="2705882"/>
            <a:ext cx="157801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30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使用说明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0F52BF8-2CA8-4F86-93BE-FFE167CBB37B}"/>
              </a:ext>
            </a:extLst>
          </p:cNvPr>
          <p:cNvSpPr txBox="1"/>
          <p:nvPr/>
        </p:nvSpPr>
        <p:spPr>
          <a:xfrm>
            <a:off x="6810057" y="3286731"/>
            <a:ext cx="3994786" cy="1253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微软雅黑与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Arial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字体属于版权字体，如此</a:t>
            </a:r>
            <a:r>
              <a:rPr kumimoji="0" lang="en-US" altLang="zh-CN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2000" b="0" i="0" u="none" strike="noStrike" kern="1200" cap="none" spc="30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需进行商用，请购买正版使用权</a:t>
            </a:r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8ADBCEF9-EE9F-4D71-84C5-71E8BD33DA1C}"/>
              </a:ext>
            </a:extLst>
          </p:cNvPr>
          <p:cNvCxnSpPr>
            <a:cxnSpLocks/>
          </p:cNvCxnSpPr>
          <p:nvPr/>
        </p:nvCxnSpPr>
        <p:spPr>
          <a:xfrm>
            <a:off x="6888163" y="4553755"/>
            <a:ext cx="2379585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E0AAD1B-821D-4D20-A2A3-74E12356670F}"/>
              </a:ext>
            </a:extLst>
          </p:cNvPr>
          <p:cNvCxnSpPr>
            <a:cxnSpLocks/>
          </p:cNvCxnSpPr>
          <p:nvPr/>
        </p:nvCxnSpPr>
        <p:spPr>
          <a:xfrm>
            <a:off x="10093643" y="4127035"/>
            <a:ext cx="579120" cy="0"/>
          </a:xfrm>
          <a:prstGeom prst="line">
            <a:avLst/>
          </a:prstGeom>
          <a:ln w="38100" cap="rnd">
            <a:solidFill>
              <a:srgbClr val="FFC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70519050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566160" y="3772307"/>
            <a:ext cx="505968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格式规范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7B4315B6-0DB5-4FB4-9A88-533CCA3982CE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3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720108" y="1235074"/>
              <a:ext cx="725977" cy="588189"/>
            </a:xfrm>
            <a:custGeom>
              <a:avLst/>
              <a:gdLst>
                <a:gd name="connsiteX0" fmla="*/ 225848 w 603052"/>
                <a:gd name="connsiteY0" fmla="*/ 128732 h 488595"/>
                <a:gd name="connsiteX1" fmla="*/ 163985 w 603052"/>
                <a:gd name="connsiteY1" fmla="*/ 289262 h 488595"/>
                <a:gd name="connsiteX2" fmla="*/ 288552 w 603052"/>
                <a:gd name="connsiteY2" fmla="*/ 289262 h 488595"/>
                <a:gd name="connsiteX3" fmla="*/ 230196 w 603052"/>
                <a:gd name="connsiteY3" fmla="*/ 9244 h 488595"/>
                <a:gd name="connsiteX4" fmla="*/ 263162 w 603052"/>
                <a:gd name="connsiteY4" fmla="*/ 9244 h 488595"/>
                <a:gd name="connsiteX5" fmla="*/ 418870 w 603052"/>
                <a:gd name="connsiteY5" fmla="*/ 411551 h 488595"/>
                <a:gd name="connsiteX6" fmla="*/ 429251 w 603052"/>
                <a:gd name="connsiteY6" fmla="*/ 430742 h 488595"/>
                <a:gd name="connsiteX7" fmla="*/ 445383 w 603052"/>
                <a:gd name="connsiteY7" fmla="*/ 445030 h 488595"/>
                <a:gd name="connsiteX8" fmla="*/ 463338 w 603052"/>
                <a:gd name="connsiteY8" fmla="*/ 452034 h 488595"/>
                <a:gd name="connsiteX9" fmla="*/ 482556 w 603052"/>
                <a:gd name="connsiteY9" fmla="*/ 455256 h 488595"/>
                <a:gd name="connsiteX10" fmla="*/ 487466 w 603052"/>
                <a:gd name="connsiteY10" fmla="*/ 455536 h 488595"/>
                <a:gd name="connsiteX11" fmla="*/ 487466 w 603052"/>
                <a:gd name="connsiteY11" fmla="*/ 488595 h 488595"/>
                <a:gd name="connsiteX12" fmla="*/ 284764 w 603052"/>
                <a:gd name="connsiteY12" fmla="*/ 488595 h 488595"/>
                <a:gd name="connsiteX13" fmla="*/ 284764 w 603052"/>
                <a:gd name="connsiteY13" fmla="*/ 455536 h 488595"/>
                <a:gd name="connsiteX14" fmla="*/ 289534 w 603052"/>
                <a:gd name="connsiteY14" fmla="*/ 455256 h 488595"/>
                <a:gd name="connsiteX15" fmla="*/ 330635 w 603052"/>
                <a:gd name="connsiteY15" fmla="*/ 448953 h 488595"/>
                <a:gd name="connsiteX16" fmla="*/ 343821 w 603052"/>
                <a:gd name="connsiteY16" fmla="*/ 441809 h 488595"/>
                <a:gd name="connsiteX17" fmla="*/ 343260 w 603052"/>
                <a:gd name="connsiteY17" fmla="*/ 435365 h 488595"/>
                <a:gd name="connsiteX18" fmla="*/ 341577 w 603052"/>
                <a:gd name="connsiteY18" fmla="*/ 428921 h 488595"/>
                <a:gd name="connsiteX19" fmla="*/ 304403 w 603052"/>
                <a:gd name="connsiteY19" fmla="*/ 328484 h 488595"/>
                <a:gd name="connsiteX20" fmla="*/ 148695 w 603052"/>
                <a:gd name="connsiteY20" fmla="*/ 328484 h 488595"/>
                <a:gd name="connsiteX21" fmla="*/ 135228 w 603052"/>
                <a:gd name="connsiteY21" fmla="*/ 364765 h 488595"/>
                <a:gd name="connsiteX22" fmla="*/ 124847 w 603052"/>
                <a:gd name="connsiteY22" fmla="*/ 396003 h 488595"/>
                <a:gd name="connsiteX23" fmla="*/ 119236 w 603052"/>
                <a:gd name="connsiteY23" fmla="*/ 418275 h 488595"/>
                <a:gd name="connsiteX24" fmla="*/ 117693 w 603052"/>
                <a:gd name="connsiteY24" fmla="*/ 431583 h 488595"/>
                <a:gd name="connsiteX25" fmla="*/ 134807 w 603052"/>
                <a:gd name="connsiteY25" fmla="*/ 447132 h 488595"/>
                <a:gd name="connsiteX26" fmla="*/ 179836 w 603052"/>
                <a:gd name="connsiteY26" fmla="*/ 455256 h 488595"/>
                <a:gd name="connsiteX27" fmla="*/ 184606 w 603052"/>
                <a:gd name="connsiteY27" fmla="*/ 455536 h 488595"/>
                <a:gd name="connsiteX28" fmla="*/ 184606 w 603052"/>
                <a:gd name="connsiteY28" fmla="*/ 488455 h 488595"/>
                <a:gd name="connsiteX29" fmla="*/ 0 w 603052"/>
                <a:gd name="connsiteY29" fmla="*/ 488455 h 488595"/>
                <a:gd name="connsiteX30" fmla="*/ 0 w 603052"/>
                <a:gd name="connsiteY30" fmla="*/ 455676 h 488595"/>
                <a:gd name="connsiteX31" fmla="*/ 4629 w 603052"/>
                <a:gd name="connsiteY31" fmla="*/ 455256 h 488595"/>
                <a:gd name="connsiteX32" fmla="*/ 25110 w 603052"/>
                <a:gd name="connsiteY32" fmla="*/ 451614 h 488595"/>
                <a:gd name="connsiteX33" fmla="*/ 44468 w 603052"/>
                <a:gd name="connsiteY33" fmla="*/ 444050 h 488595"/>
                <a:gd name="connsiteX34" fmla="*/ 63406 w 603052"/>
                <a:gd name="connsiteY34" fmla="*/ 426820 h 488595"/>
                <a:gd name="connsiteX35" fmla="*/ 76732 w 603052"/>
                <a:gd name="connsiteY35" fmla="*/ 401326 h 488595"/>
                <a:gd name="connsiteX36" fmla="*/ 153745 w 603052"/>
                <a:gd name="connsiteY36" fmla="*/ 205775 h 488595"/>
                <a:gd name="connsiteX37" fmla="*/ 228934 w 603052"/>
                <a:gd name="connsiteY37" fmla="*/ 12466 h 488595"/>
                <a:gd name="connsiteX38" fmla="*/ 541202 w 603052"/>
                <a:gd name="connsiteY38" fmla="*/ 0 h 488595"/>
                <a:gd name="connsiteX39" fmla="*/ 603052 w 603052"/>
                <a:gd name="connsiteY39" fmla="*/ 102109 h 488595"/>
                <a:gd name="connsiteX40" fmla="*/ 556349 w 603052"/>
                <a:gd name="connsiteY40" fmla="*/ 102109 h 488595"/>
                <a:gd name="connsiteX41" fmla="*/ 556349 w 603052"/>
                <a:gd name="connsiteY41" fmla="*/ 381264 h 488595"/>
                <a:gd name="connsiteX42" fmla="*/ 603052 w 603052"/>
                <a:gd name="connsiteY42" fmla="*/ 381264 h 488595"/>
                <a:gd name="connsiteX43" fmla="*/ 541202 w 603052"/>
                <a:gd name="connsiteY43" fmla="*/ 483373 h 488595"/>
                <a:gd name="connsiteX44" fmla="*/ 479351 w 603052"/>
                <a:gd name="connsiteY44" fmla="*/ 381264 h 488595"/>
                <a:gd name="connsiteX45" fmla="*/ 526054 w 603052"/>
                <a:gd name="connsiteY45" fmla="*/ 381264 h 488595"/>
                <a:gd name="connsiteX46" fmla="*/ 526054 w 603052"/>
                <a:gd name="connsiteY46" fmla="*/ 102109 h 488595"/>
                <a:gd name="connsiteX47" fmla="*/ 479351 w 603052"/>
                <a:gd name="connsiteY47" fmla="*/ 102109 h 4885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603052" h="488595">
                  <a:moveTo>
                    <a:pt x="225848" y="128732"/>
                  </a:moveTo>
                  <a:lnTo>
                    <a:pt x="163985" y="289262"/>
                  </a:lnTo>
                  <a:lnTo>
                    <a:pt x="288552" y="289262"/>
                  </a:lnTo>
                  <a:close/>
                  <a:moveTo>
                    <a:pt x="230196" y="9244"/>
                  </a:moveTo>
                  <a:lnTo>
                    <a:pt x="263162" y="9244"/>
                  </a:lnTo>
                  <a:lnTo>
                    <a:pt x="418870" y="411551"/>
                  </a:lnTo>
                  <a:cubicBezTo>
                    <a:pt x="421956" y="419536"/>
                    <a:pt x="425323" y="425980"/>
                    <a:pt x="429251" y="430742"/>
                  </a:cubicBezTo>
                  <a:cubicBezTo>
                    <a:pt x="433038" y="435645"/>
                    <a:pt x="438369" y="440408"/>
                    <a:pt x="445383" y="445030"/>
                  </a:cubicBezTo>
                  <a:cubicBezTo>
                    <a:pt x="449731" y="447692"/>
                    <a:pt x="455903" y="450073"/>
                    <a:pt x="463338" y="452034"/>
                  </a:cubicBezTo>
                  <a:cubicBezTo>
                    <a:pt x="471053" y="453995"/>
                    <a:pt x="477506" y="455116"/>
                    <a:pt x="482556" y="455256"/>
                  </a:cubicBezTo>
                  <a:lnTo>
                    <a:pt x="487466" y="455536"/>
                  </a:lnTo>
                  <a:lnTo>
                    <a:pt x="487466" y="488595"/>
                  </a:lnTo>
                  <a:lnTo>
                    <a:pt x="284764" y="488595"/>
                  </a:lnTo>
                  <a:lnTo>
                    <a:pt x="284764" y="455536"/>
                  </a:lnTo>
                  <a:lnTo>
                    <a:pt x="289534" y="455256"/>
                  </a:lnTo>
                  <a:cubicBezTo>
                    <a:pt x="305946" y="454276"/>
                    <a:pt x="319834" y="452174"/>
                    <a:pt x="330635" y="448953"/>
                  </a:cubicBezTo>
                  <a:cubicBezTo>
                    <a:pt x="341156" y="445871"/>
                    <a:pt x="343821" y="442929"/>
                    <a:pt x="343821" y="441809"/>
                  </a:cubicBezTo>
                  <a:cubicBezTo>
                    <a:pt x="343821" y="439988"/>
                    <a:pt x="343681" y="437886"/>
                    <a:pt x="343260" y="435365"/>
                  </a:cubicBezTo>
                  <a:cubicBezTo>
                    <a:pt x="342839" y="432843"/>
                    <a:pt x="342278" y="430742"/>
                    <a:pt x="341577" y="428921"/>
                  </a:cubicBezTo>
                  <a:lnTo>
                    <a:pt x="304403" y="328484"/>
                  </a:lnTo>
                  <a:lnTo>
                    <a:pt x="148695" y="328484"/>
                  </a:lnTo>
                  <a:cubicBezTo>
                    <a:pt x="143224" y="342212"/>
                    <a:pt x="138735" y="354399"/>
                    <a:pt x="135228" y="364765"/>
                  </a:cubicBezTo>
                  <a:cubicBezTo>
                    <a:pt x="131300" y="376111"/>
                    <a:pt x="127934" y="386477"/>
                    <a:pt x="124847" y="396003"/>
                  </a:cubicBezTo>
                  <a:cubicBezTo>
                    <a:pt x="122182" y="405108"/>
                    <a:pt x="120218" y="412532"/>
                    <a:pt x="119236" y="418275"/>
                  </a:cubicBezTo>
                  <a:cubicBezTo>
                    <a:pt x="118114" y="423738"/>
                    <a:pt x="117693" y="428221"/>
                    <a:pt x="117693" y="431583"/>
                  </a:cubicBezTo>
                  <a:cubicBezTo>
                    <a:pt x="117693" y="437886"/>
                    <a:pt x="123445" y="443069"/>
                    <a:pt x="134807" y="447132"/>
                  </a:cubicBezTo>
                  <a:cubicBezTo>
                    <a:pt x="147993" y="451754"/>
                    <a:pt x="163143" y="454416"/>
                    <a:pt x="179836" y="455256"/>
                  </a:cubicBezTo>
                  <a:lnTo>
                    <a:pt x="184606" y="455536"/>
                  </a:lnTo>
                  <a:lnTo>
                    <a:pt x="184606" y="488455"/>
                  </a:lnTo>
                  <a:lnTo>
                    <a:pt x="0" y="488455"/>
                  </a:lnTo>
                  <a:lnTo>
                    <a:pt x="0" y="455676"/>
                  </a:lnTo>
                  <a:lnTo>
                    <a:pt x="4629" y="455256"/>
                  </a:lnTo>
                  <a:cubicBezTo>
                    <a:pt x="9960" y="454836"/>
                    <a:pt x="16833" y="453715"/>
                    <a:pt x="25110" y="451614"/>
                  </a:cubicBezTo>
                  <a:cubicBezTo>
                    <a:pt x="32965" y="449793"/>
                    <a:pt x="39558" y="447132"/>
                    <a:pt x="44468" y="444050"/>
                  </a:cubicBezTo>
                  <a:cubicBezTo>
                    <a:pt x="52604" y="438587"/>
                    <a:pt x="58917" y="432703"/>
                    <a:pt x="63406" y="426820"/>
                  </a:cubicBezTo>
                  <a:cubicBezTo>
                    <a:pt x="67895" y="420797"/>
                    <a:pt x="72383" y="412252"/>
                    <a:pt x="76732" y="401326"/>
                  </a:cubicBezTo>
                  <a:cubicBezTo>
                    <a:pt x="100018" y="343473"/>
                    <a:pt x="125970" y="277636"/>
                    <a:pt x="153745" y="205775"/>
                  </a:cubicBezTo>
                  <a:cubicBezTo>
                    <a:pt x="181800" y="133494"/>
                    <a:pt x="206910" y="69058"/>
                    <a:pt x="228934" y="12466"/>
                  </a:cubicBezTo>
                  <a:close/>
                  <a:moveTo>
                    <a:pt x="541202" y="0"/>
                  </a:moveTo>
                  <a:lnTo>
                    <a:pt x="603052" y="102109"/>
                  </a:lnTo>
                  <a:lnTo>
                    <a:pt x="556349" y="102109"/>
                  </a:lnTo>
                  <a:lnTo>
                    <a:pt x="556349" y="381264"/>
                  </a:lnTo>
                  <a:lnTo>
                    <a:pt x="603052" y="381264"/>
                  </a:lnTo>
                  <a:lnTo>
                    <a:pt x="541202" y="483373"/>
                  </a:lnTo>
                  <a:lnTo>
                    <a:pt x="479351" y="381264"/>
                  </a:lnTo>
                  <a:lnTo>
                    <a:pt x="526054" y="381264"/>
                  </a:lnTo>
                  <a:lnTo>
                    <a:pt x="526054" y="102109"/>
                  </a:lnTo>
                  <a:lnTo>
                    <a:pt x="479351" y="102109"/>
                  </a:ln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34486403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框 15">
            <a:extLst>
              <a:ext uri="{FF2B5EF4-FFF2-40B4-BE49-F238E27FC236}">
                <a16:creationId xmlns:a16="http://schemas.microsoft.com/office/drawing/2014/main" id="{039A01B7-FED4-468F-BEE4-41F19DE4EE1C}"/>
              </a:ext>
            </a:extLst>
          </p:cNvPr>
          <p:cNvSpPr txBox="1"/>
          <p:nvPr/>
        </p:nvSpPr>
        <p:spPr>
          <a:xfrm>
            <a:off x="1141744" y="2344055"/>
            <a:ext cx="44212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请输入你的主标题 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32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ADA55E4-2717-4283-A65C-BC1C398E91A4}"/>
              </a:ext>
            </a:extLst>
          </p:cNvPr>
          <p:cNvSpPr txBox="1"/>
          <p:nvPr/>
        </p:nvSpPr>
        <p:spPr>
          <a:xfrm>
            <a:off x="1141744" y="3231113"/>
            <a:ext cx="44212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请输入你的（副）标题 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1CA0890-D9D4-4EA1-95B6-4B80FA10C754}"/>
              </a:ext>
            </a:extLst>
          </p:cNvPr>
          <p:cNvSpPr txBox="1"/>
          <p:nvPr/>
        </p:nvSpPr>
        <p:spPr>
          <a:xfrm>
            <a:off x="1141744" y="3995061"/>
            <a:ext cx="442126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请输入你的小标题（表格文字）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20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76CA3BD-60FB-4793-A4FA-5E3B561F7BB0}"/>
              </a:ext>
            </a:extLst>
          </p:cNvPr>
          <p:cNvSpPr txBox="1"/>
          <p:nvPr/>
        </p:nvSpPr>
        <p:spPr>
          <a:xfrm>
            <a:off x="1141744" y="4697454"/>
            <a:ext cx="442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请输入你的正文 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8ABEF8F-33A7-45B3-BA12-2A4B392BB860}"/>
              </a:ext>
            </a:extLst>
          </p:cNvPr>
          <p:cNvSpPr txBox="1"/>
          <p:nvPr/>
        </p:nvSpPr>
        <p:spPr>
          <a:xfrm>
            <a:off x="7722242" y="2405609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标题行间距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1.0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D57F8D4-97FE-4484-88C6-8040EE4CE94B}"/>
              </a:ext>
            </a:extLst>
          </p:cNvPr>
          <p:cNvSpPr txBox="1"/>
          <p:nvPr/>
        </p:nvSpPr>
        <p:spPr>
          <a:xfrm>
            <a:off x="1141744" y="5369070"/>
            <a:ext cx="442126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请输入图表标签名称 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12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号</a:t>
            </a: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6696B89D-969D-48CC-A3F7-2256324E2858}"/>
              </a:ext>
            </a:extLst>
          </p:cNvPr>
          <p:cNvSpPr/>
          <p:nvPr/>
        </p:nvSpPr>
        <p:spPr>
          <a:xfrm>
            <a:off x="253919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字号规范</a:t>
            </a:r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997477DC-0332-4F6D-9229-AEDACAE25673}"/>
              </a:ext>
            </a:extLst>
          </p:cNvPr>
          <p:cNvSpPr/>
          <p:nvPr/>
        </p:nvSpPr>
        <p:spPr>
          <a:xfrm>
            <a:off x="7968447" y="1484118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行距规范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B1D16A5F-BB89-44C0-BAD9-A30D683CDA30}"/>
              </a:ext>
            </a:extLst>
          </p:cNvPr>
          <p:cNvSpPr txBox="1"/>
          <p:nvPr/>
        </p:nvSpPr>
        <p:spPr>
          <a:xfrm>
            <a:off x="7722242" y="3231113"/>
            <a:ext cx="21704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正文行间距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1.3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35477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0E79B0DF-CA20-4AE8-8640-7C80681FF070}"/>
              </a:ext>
            </a:extLst>
          </p:cNvPr>
          <p:cNvSpPr/>
          <p:nvPr/>
        </p:nvSpPr>
        <p:spPr>
          <a:xfrm>
            <a:off x="0" y="1390662"/>
            <a:ext cx="12192000" cy="395839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7636F08-69F8-4934-8F31-BDFA0200FAB7}"/>
              </a:ext>
            </a:extLst>
          </p:cNvPr>
          <p:cNvSpPr/>
          <p:nvPr/>
        </p:nvSpPr>
        <p:spPr>
          <a:xfrm>
            <a:off x="3726730" y="3772307"/>
            <a:ext cx="4738540" cy="3267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6902068-044D-436E-A8F7-4E035E05B9AA}"/>
              </a:ext>
            </a:extLst>
          </p:cNvPr>
          <p:cNvSpPr txBox="1"/>
          <p:nvPr/>
        </p:nvSpPr>
        <p:spPr>
          <a:xfrm>
            <a:off x="2580640" y="2907104"/>
            <a:ext cx="7030720" cy="1110177"/>
          </a:xfrm>
          <a:prstGeom prst="rect">
            <a:avLst/>
          </a:prstGeom>
          <a:noFill/>
        </p:spPr>
        <p:txBody>
          <a:bodyPr wrap="square" lIns="90000" tIns="46800" rIns="90000" bIns="4680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小贴士</a:t>
            </a:r>
            <a:r>
              <a:rPr kumimoji="0" lang="en-US" altLang="zh-CN" sz="6600" b="1" i="0" u="none" strike="noStrike" kern="1200" cap="none" spc="10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~</a:t>
            </a:r>
            <a:endParaRPr kumimoji="0" lang="zh-CN" altLang="en-US" sz="6600" b="1" i="0" u="none" strike="noStrike" kern="1200" cap="none" spc="1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4D2D008-43C6-49E6-A5C5-AC28E762969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848" y="5512738"/>
            <a:ext cx="1912304" cy="607852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28A57E4D-C95B-44BC-9107-CE98A7839E59}"/>
              </a:ext>
            </a:extLst>
          </p:cNvPr>
          <p:cNvGrpSpPr/>
          <p:nvPr/>
        </p:nvGrpSpPr>
        <p:grpSpPr>
          <a:xfrm>
            <a:off x="5423892" y="911649"/>
            <a:ext cx="1344216" cy="1344216"/>
            <a:chOff x="5423892" y="911649"/>
            <a:chExt cx="1344216" cy="1344216"/>
          </a:xfrm>
        </p:grpSpPr>
        <p:sp>
          <p:nvSpPr>
            <p:cNvPr id="8" name="íṥļîḓê">
              <a:extLst>
                <a:ext uri="{FF2B5EF4-FFF2-40B4-BE49-F238E27FC236}">
                  <a16:creationId xmlns:a16="http://schemas.microsoft.com/office/drawing/2014/main" id="{12300C8D-AB3A-4BD8-A599-6440CBD6D503}"/>
                </a:ext>
              </a:extLst>
            </p:cNvPr>
            <p:cNvSpPr/>
            <p:nvPr/>
          </p:nvSpPr>
          <p:spPr>
            <a:xfrm>
              <a:off x="5423892" y="911649"/>
              <a:ext cx="1344216" cy="1344216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accent1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íṥlíḓê">
              <a:extLst>
                <a:ext uri="{FF2B5EF4-FFF2-40B4-BE49-F238E27FC236}">
                  <a16:creationId xmlns:a16="http://schemas.microsoft.com/office/drawing/2014/main" id="{F1685668-2E74-4EEF-9C24-9DC33DB254CC}"/>
                </a:ext>
              </a:extLst>
            </p:cNvPr>
            <p:cNvSpPr/>
            <p:nvPr/>
          </p:nvSpPr>
          <p:spPr>
            <a:xfrm>
              <a:off x="5505824" y="993777"/>
              <a:ext cx="1180353" cy="1180348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5" name="ïśļiḑé">
              <a:extLst>
                <a:ext uri="{FF2B5EF4-FFF2-40B4-BE49-F238E27FC236}">
                  <a16:creationId xmlns:a16="http://schemas.microsoft.com/office/drawing/2014/main" id="{BE038290-D3CE-4F41-89D1-6C84000166C9}"/>
                </a:ext>
              </a:extLst>
            </p:cNvPr>
            <p:cNvSpPr/>
            <p:nvPr/>
          </p:nvSpPr>
          <p:spPr>
            <a:xfrm>
              <a:off x="5922328" y="1166179"/>
              <a:ext cx="321535" cy="725977"/>
            </a:xfrm>
            <a:custGeom>
              <a:avLst/>
              <a:gdLst>
                <a:gd name="T0" fmla="*/ 638 w 658"/>
                <a:gd name="T1" fmla="*/ 1327 h 1488"/>
                <a:gd name="T2" fmla="*/ 617 w 658"/>
                <a:gd name="T3" fmla="*/ 1412 h 1488"/>
                <a:gd name="T4" fmla="*/ 468 w 658"/>
                <a:gd name="T5" fmla="*/ 1468 h 1488"/>
                <a:gd name="T6" fmla="*/ 338 w 658"/>
                <a:gd name="T7" fmla="*/ 1488 h 1488"/>
                <a:gd name="T8" fmla="*/ 162 w 658"/>
                <a:gd name="T9" fmla="*/ 1432 h 1488"/>
                <a:gd name="T10" fmla="*/ 99 w 658"/>
                <a:gd name="T11" fmla="*/ 1292 h 1488"/>
                <a:gd name="T12" fmla="*/ 104 w 658"/>
                <a:gd name="T13" fmla="*/ 1225 h 1488"/>
                <a:gd name="T14" fmla="*/ 119 w 658"/>
                <a:gd name="T15" fmla="*/ 1147 h 1488"/>
                <a:gd name="T16" fmla="*/ 197 w 658"/>
                <a:gd name="T17" fmla="*/ 871 h 1488"/>
                <a:gd name="T18" fmla="*/ 215 w 658"/>
                <a:gd name="T19" fmla="*/ 796 h 1488"/>
                <a:gd name="T20" fmla="*/ 222 w 658"/>
                <a:gd name="T21" fmla="*/ 731 h 1488"/>
                <a:gd name="T22" fmla="*/ 200 w 658"/>
                <a:gd name="T23" fmla="*/ 657 h 1488"/>
                <a:gd name="T24" fmla="*/ 117 w 658"/>
                <a:gd name="T25" fmla="*/ 637 h 1488"/>
                <a:gd name="T26" fmla="*/ 55 w 658"/>
                <a:gd name="T27" fmla="*/ 646 h 1488"/>
                <a:gd name="T28" fmla="*/ 0 w 658"/>
                <a:gd name="T29" fmla="*/ 664 h 1488"/>
                <a:gd name="T30" fmla="*/ 21 w 658"/>
                <a:gd name="T31" fmla="*/ 579 h 1488"/>
                <a:gd name="T32" fmla="*/ 168 w 658"/>
                <a:gd name="T33" fmla="*/ 526 h 1488"/>
                <a:gd name="T34" fmla="*/ 300 w 658"/>
                <a:gd name="T35" fmla="*/ 503 h 1488"/>
                <a:gd name="T36" fmla="*/ 474 w 658"/>
                <a:gd name="T37" fmla="*/ 558 h 1488"/>
                <a:gd name="T38" fmla="*/ 534 w 658"/>
                <a:gd name="T39" fmla="*/ 699 h 1488"/>
                <a:gd name="T40" fmla="*/ 530 w 658"/>
                <a:gd name="T41" fmla="*/ 762 h 1488"/>
                <a:gd name="T42" fmla="*/ 515 w 658"/>
                <a:gd name="T43" fmla="*/ 845 h 1488"/>
                <a:gd name="T44" fmla="*/ 437 w 658"/>
                <a:gd name="T45" fmla="*/ 1120 h 1488"/>
                <a:gd name="T46" fmla="*/ 420 w 658"/>
                <a:gd name="T47" fmla="*/ 1196 h 1488"/>
                <a:gd name="T48" fmla="*/ 412 w 658"/>
                <a:gd name="T49" fmla="*/ 1260 h 1488"/>
                <a:gd name="T50" fmla="*/ 437 w 658"/>
                <a:gd name="T51" fmla="*/ 1335 h 1488"/>
                <a:gd name="T52" fmla="*/ 522 w 658"/>
                <a:gd name="T53" fmla="*/ 1354 h 1488"/>
                <a:gd name="T54" fmla="*/ 586 w 658"/>
                <a:gd name="T55" fmla="*/ 1345 h 1488"/>
                <a:gd name="T56" fmla="*/ 638 w 658"/>
                <a:gd name="T57" fmla="*/ 1327 h 1488"/>
                <a:gd name="T58" fmla="*/ 658 w 658"/>
                <a:gd name="T59" fmla="*/ 174 h 1488"/>
                <a:gd name="T60" fmla="*/ 603 w 658"/>
                <a:gd name="T61" fmla="*/ 296 h 1488"/>
                <a:gd name="T62" fmla="*/ 473 w 658"/>
                <a:gd name="T63" fmla="*/ 347 h 1488"/>
                <a:gd name="T64" fmla="*/ 341 w 658"/>
                <a:gd name="T65" fmla="*/ 296 h 1488"/>
                <a:gd name="T66" fmla="*/ 286 w 658"/>
                <a:gd name="T67" fmla="*/ 174 h 1488"/>
                <a:gd name="T68" fmla="*/ 341 w 658"/>
                <a:gd name="T69" fmla="*/ 51 h 1488"/>
                <a:gd name="T70" fmla="*/ 473 w 658"/>
                <a:gd name="T71" fmla="*/ 0 h 1488"/>
                <a:gd name="T72" fmla="*/ 603 w 658"/>
                <a:gd name="T73" fmla="*/ 51 h 1488"/>
                <a:gd name="T74" fmla="*/ 658 w 658"/>
                <a:gd name="T75" fmla="*/ 174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8" h="1488">
                  <a:moveTo>
                    <a:pt x="638" y="1327"/>
                  </a:moveTo>
                  <a:lnTo>
                    <a:pt x="617" y="1412"/>
                  </a:lnTo>
                  <a:cubicBezTo>
                    <a:pt x="555" y="1437"/>
                    <a:pt x="505" y="1455"/>
                    <a:pt x="468" y="1468"/>
                  </a:cubicBezTo>
                  <a:cubicBezTo>
                    <a:pt x="431" y="1481"/>
                    <a:pt x="387" y="1488"/>
                    <a:pt x="338" y="1488"/>
                  </a:cubicBezTo>
                  <a:cubicBezTo>
                    <a:pt x="263" y="1488"/>
                    <a:pt x="204" y="1469"/>
                    <a:pt x="162" y="1432"/>
                  </a:cubicBezTo>
                  <a:cubicBezTo>
                    <a:pt x="120" y="1396"/>
                    <a:pt x="99" y="1349"/>
                    <a:pt x="99" y="1292"/>
                  </a:cubicBezTo>
                  <a:cubicBezTo>
                    <a:pt x="99" y="1270"/>
                    <a:pt x="101" y="1248"/>
                    <a:pt x="104" y="1225"/>
                  </a:cubicBezTo>
                  <a:cubicBezTo>
                    <a:pt x="107" y="1202"/>
                    <a:pt x="112" y="1176"/>
                    <a:pt x="119" y="1147"/>
                  </a:cubicBezTo>
                  <a:lnTo>
                    <a:pt x="197" y="871"/>
                  </a:lnTo>
                  <a:cubicBezTo>
                    <a:pt x="204" y="844"/>
                    <a:pt x="210" y="819"/>
                    <a:pt x="215" y="796"/>
                  </a:cubicBezTo>
                  <a:cubicBezTo>
                    <a:pt x="220" y="772"/>
                    <a:pt x="222" y="751"/>
                    <a:pt x="222" y="731"/>
                  </a:cubicBezTo>
                  <a:cubicBezTo>
                    <a:pt x="222" y="696"/>
                    <a:pt x="215" y="671"/>
                    <a:pt x="200" y="657"/>
                  </a:cubicBezTo>
                  <a:cubicBezTo>
                    <a:pt x="186" y="644"/>
                    <a:pt x="158" y="637"/>
                    <a:pt x="117" y="637"/>
                  </a:cubicBezTo>
                  <a:cubicBezTo>
                    <a:pt x="97" y="637"/>
                    <a:pt x="76" y="640"/>
                    <a:pt x="55" y="646"/>
                  </a:cubicBezTo>
                  <a:cubicBezTo>
                    <a:pt x="34" y="652"/>
                    <a:pt x="15" y="658"/>
                    <a:pt x="0" y="664"/>
                  </a:cubicBezTo>
                  <a:lnTo>
                    <a:pt x="21" y="579"/>
                  </a:lnTo>
                  <a:cubicBezTo>
                    <a:pt x="72" y="558"/>
                    <a:pt x="121" y="540"/>
                    <a:pt x="168" y="526"/>
                  </a:cubicBezTo>
                  <a:cubicBezTo>
                    <a:pt x="214" y="511"/>
                    <a:pt x="258" y="503"/>
                    <a:pt x="300" y="503"/>
                  </a:cubicBezTo>
                  <a:cubicBezTo>
                    <a:pt x="375" y="503"/>
                    <a:pt x="433" y="521"/>
                    <a:pt x="474" y="558"/>
                  </a:cubicBezTo>
                  <a:cubicBezTo>
                    <a:pt x="514" y="594"/>
                    <a:pt x="534" y="641"/>
                    <a:pt x="534" y="699"/>
                  </a:cubicBezTo>
                  <a:cubicBezTo>
                    <a:pt x="534" y="711"/>
                    <a:pt x="533" y="732"/>
                    <a:pt x="530" y="762"/>
                  </a:cubicBezTo>
                  <a:cubicBezTo>
                    <a:pt x="527" y="792"/>
                    <a:pt x="522" y="820"/>
                    <a:pt x="515" y="845"/>
                  </a:cubicBezTo>
                  <a:lnTo>
                    <a:pt x="437" y="1120"/>
                  </a:lnTo>
                  <a:cubicBezTo>
                    <a:pt x="431" y="1142"/>
                    <a:pt x="425" y="1167"/>
                    <a:pt x="420" y="1196"/>
                  </a:cubicBezTo>
                  <a:cubicBezTo>
                    <a:pt x="415" y="1224"/>
                    <a:pt x="412" y="1246"/>
                    <a:pt x="412" y="1260"/>
                  </a:cubicBezTo>
                  <a:cubicBezTo>
                    <a:pt x="412" y="1296"/>
                    <a:pt x="421" y="1321"/>
                    <a:pt x="437" y="1335"/>
                  </a:cubicBezTo>
                  <a:cubicBezTo>
                    <a:pt x="453" y="1348"/>
                    <a:pt x="482" y="1354"/>
                    <a:pt x="522" y="1354"/>
                  </a:cubicBezTo>
                  <a:cubicBezTo>
                    <a:pt x="541" y="1354"/>
                    <a:pt x="562" y="1351"/>
                    <a:pt x="586" y="1345"/>
                  </a:cubicBezTo>
                  <a:cubicBezTo>
                    <a:pt x="610" y="1338"/>
                    <a:pt x="627" y="1332"/>
                    <a:pt x="638" y="1327"/>
                  </a:cubicBezTo>
                  <a:close/>
                  <a:moveTo>
                    <a:pt x="658" y="174"/>
                  </a:moveTo>
                  <a:cubicBezTo>
                    <a:pt x="658" y="222"/>
                    <a:pt x="639" y="262"/>
                    <a:pt x="603" y="296"/>
                  </a:cubicBezTo>
                  <a:cubicBezTo>
                    <a:pt x="567" y="330"/>
                    <a:pt x="523" y="347"/>
                    <a:pt x="473" y="347"/>
                  </a:cubicBezTo>
                  <a:cubicBezTo>
                    <a:pt x="421" y="347"/>
                    <a:pt x="378" y="330"/>
                    <a:pt x="341" y="296"/>
                  </a:cubicBezTo>
                  <a:cubicBezTo>
                    <a:pt x="305" y="262"/>
                    <a:pt x="286" y="222"/>
                    <a:pt x="286" y="174"/>
                  </a:cubicBezTo>
                  <a:cubicBezTo>
                    <a:pt x="286" y="126"/>
                    <a:pt x="305" y="85"/>
                    <a:pt x="341" y="51"/>
                  </a:cubicBezTo>
                  <a:cubicBezTo>
                    <a:pt x="378" y="17"/>
                    <a:pt x="421" y="0"/>
                    <a:pt x="473" y="0"/>
                  </a:cubicBezTo>
                  <a:cubicBezTo>
                    <a:pt x="523" y="0"/>
                    <a:pt x="567" y="17"/>
                    <a:pt x="603" y="51"/>
                  </a:cubicBezTo>
                  <a:cubicBezTo>
                    <a:pt x="639" y="85"/>
                    <a:pt x="658" y="126"/>
                    <a:pt x="658" y="174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5174513"/>
      </p:ext>
    </p:extLst>
  </p:cSld>
  <p:clrMapOvr>
    <a:masterClrMapping/>
  </p:clrMapOvr>
  <p:transition spd="slow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88D48622-A27B-4EE6-9974-0799AD0F6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8"/>
            <a:ext cx="12192000" cy="6852165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母版中的版式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01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F8C65B3-8CF6-4CA7-BABD-3A5F848BED9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3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0748677"/>
      </p:ext>
    </p:extLst>
  </p:cSld>
  <p:clrMapOvr>
    <a:masterClrMapping/>
  </p:clrMapOvr>
  <p:transition spd="slow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2F3A11B-64E7-4DB5-8C27-E803E2D993AE}"/>
              </a:ext>
            </a:extLst>
          </p:cNvPr>
          <p:cNvGrpSpPr/>
          <p:nvPr/>
        </p:nvGrpSpPr>
        <p:grpSpPr>
          <a:xfrm>
            <a:off x="5811307" y="1888193"/>
            <a:ext cx="4935882" cy="4308533"/>
            <a:chOff x="3236265" y="304800"/>
            <a:chExt cx="7162800" cy="625241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DF47631B-338F-4438-8AD6-3E71CF861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55540" y="304800"/>
              <a:ext cx="5343525" cy="502920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467D7B31-4F5B-4944-A05F-0E8B670C103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236265" y="308811"/>
              <a:ext cx="1819275" cy="6248400"/>
            </a:xfrm>
            <a:prstGeom prst="rect">
              <a:avLst/>
            </a:prstGeom>
          </p:spPr>
        </p:pic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0C93EE28-2BC3-44B2-97FC-51EE9D7EC5D4}"/>
              </a:ext>
            </a:extLst>
          </p:cNvPr>
          <p:cNvSpPr txBox="1"/>
          <p:nvPr/>
        </p:nvSpPr>
        <p:spPr>
          <a:xfrm>
            <a:off x="1444811" y="1888193"/>
            <a:ext cx="388205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右击幻灯片→版式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点击你打算使用的版式即可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1DCDB616-514D-4BA6-B003-B071D97E5EF7}"/>
              </a:ext>
            </a:extLst>
          </p:cNvPr>
          <p:cNvSpPr/>
          <p:nvPr/>
        </p:nvSpPr>
        <p:spPr>
          <a:xfrm>
            <a:off x="5166168" y="553935"/>
            <a:ext cx="185966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选择版式</a:t>
            </a:r>
          </a:p>
        </p:txBody>
      </p:sp>
    </p:spTree>
    <p:extLst>
      <p:ext uri="{BB962C8B-B14F-4D97-AF65-F5344CB8AC3E}">
        <p14:creationId xmlns:p14="http://schemas.microsoft.com/office/powerpoint/2010/main" val="3452560390"/>
      </p:ext>
    </p:extLst>
  </p:cSld>
  <p:clrMapOvr>
    <a:masterClrMapping/>
  </p:clrMapOvr>
  <p:transition spd="slow">
    <p:push dir="u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4373BF1-5DED-400A-8215-75B6CE8846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86"/>
            <a:ext cx="12192000" cy="6856229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1D24776-CBD3-428E-9FD7-4FB63BBAC15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2" y="2688092"/>
            <a:ext cx="4421266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这样的版式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3200" b="1" dirty="0">
                <a:solidFill>
                  <a:schemeClr val="bg1"/>
                </a:solidFill>
              </a:rPr>
              <a:t>应该怎样使用？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</a:rPr>
              <a:t>02</a:t>
            </a:r>
            <a:endParaRPr lang="zh-CN" altLang="en-US" sz="32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929915"/>
      </p:ext>
    </p:extLst>
  </p:cSld>
  <p:clrMapOvr>
    <a:masterClrMapping/>
  </p:clrMapOvr>
  <p:transition spd="slow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:a16="http://schemas.microsoft.com/office/drawing/2014/main" id="{2C59717B-2D16-402D-8088-8D8A3B5C1A65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文本框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8458C1-DF2F-4E6B-8574-B012D57C7EE3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39885" y="3973162"/>
            <a:ext cx="3476625" cy="110490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6A1EBBCA-9EB7-4DAB-8D45-CA8B3B625011}"/>
              </a:ext>
            </a:extLst>
          </p:cNvPr>
          <p:cNvSpPr txBox="1"/>
          <p:nvPr/>
        </p:nvSpPr>
        <p:spPr>
          <a:xfrm>
            <a:off x="1588301" y="5295003"/>
            <a:ext cx="35797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点击这些待输入的文本框，即可输入你的文字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A678A26-D934-4813-A9D6-E8FEA5BBCC8A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87511" y="1963452"/>
            <a:ext cx="3381375" cy="1095375"/>
          </a:xfrm>
          <a:prstGeom prst="rect">
            <a:avLst/>
          </a:prstGeom>
        </p:spPr>
      </p:pic>
      <p:sp>
        <p:nvSpPr>
          <p:cNvPr id="12" name="箭头: 下 11">
            <a:extLst>
              <a:ext uri="{FF2B5EF4-FFF2-40B4-BE49-F238E27FC236}">
                <a16:creationId xmlns:a16="http://schemas.microsoft.com/office/drawing/2014/main" id="{E92DED37-A2CA-4881-AD55-910A7879D00E}"/>
              </a:ext>
            </a:extLst>
          </p:cNvPr>
          <p:cNvSpPr/>
          <p:nvPr/>
        </p:nvSpPr>
        <p:spPr>
          <a:xfrm>
            <a:off x="3308001" y="317231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E658E27-4103-41EF-9412-D0861B591BC7}"/>
              </a:ext>
            </a:extLst>
          </p:cNvPr>
          <p:cNvSpPr txBox="1"/>
          <p:nvPr/>
        </p:nvSpPr>
        <p:spPr>
          <a:xfrm>
            <a:off x="6123755" y="1956489"/>
            <a:ext cx="4183100" cy="1688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如果出现了视觉上的图层错位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可试着新建空白页重选版式</a:t>
            </a: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</a:t>
            </a: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右击幻灯片→重设幻灯片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D0DEA944-77BC-4442-BE9F-63C38F69FF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9231" y="304800"/>
            <a:ext cx="1819275" cy="6248400"/>
          </a:xfrm>
          <a:prstGeom prst="rect">
            <a:avLst/>
          </a:prstGeom>
        </p:spPr>
      </p:pic>
      <p:sp>
        <p:nvSpPr>
          <p:cNvPr id="20" name="箭头: 下 19">
            <a:extLst>
              <a:ext uri="{FF2B5EF4-FFF2-40B4-BE49-F238E27FC236}">
                <a16:creationId xmlns:a16="http://schemas.microsoft.com/office/drawing/2014/main" id="{544D0443-216D-4A64-B5BB-C77786676D63}"/>
              </a:ext>
            </a:extLst>
          </p:cNvPr>
          <p:cNvSpPr/>
          <p:nvPr/>
        </p:nvSpPr>
        <p:spPr>
          <a:xfrm rot="16200000">
            <a:off x="8929147" y="473888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664D2EB-1526-446D-8739-AF8ABC3A9787}"/>
              </a:ext>
            </a:extLst>
          </p:cNvPr>
          <p:cNvSpPr/>
          <p:nvPr/>
        </p:nvSpPr>
        <p:spPr>
          <a:xfrm>
            <a:off x="30861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260E72CF-38CB-4053-AC0F-5E6E271E25D6}"/>
              </a:ext>
            </a:extLst>
          </p:cNvPr>
          <p:cNvSpPr/>
          <p:nvPr/>
        </p:nvSpPr>
        <p:spPr>
          <a:xfrm>
            <a:off x="8521782" y="1335373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A98CA95-F079-406B-952C-FD3B4ADA5ACA}"/>
              </a:ext>
            </a:extLst>
          </p:cNvPr>
          <p:cNvPicPr>
            <a:picLocks/>
          </p:cNvPicPr>
          <p:nvPr/>
        </p:nvPicPr>
        <p:blipFill>
          <a:blip r:embed="rId6">
            <a:clrChange>
              <a:clrFrom>
                <a:srgbClr val="666666"/>
              </a:clrFrom>
              <a:clrTo>
                <a:srgbClr val="66666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65437" y="3682100"/>
            <a:ext cx="1574018" cy="287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63668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: 圆角 8">
            <a:extLst>
              <a:ext uri="{FF2B5EF4-FFF2-40B4-BE49-F238E27FC236}">
                <a16:creationId xmlns:a16="http://schemas.microsoft.com/office/drawing/2014/main" id="{48984DF3-C52F-4D9F-81CA-2A1735827E78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AC3C8A2-FE2D-445B-8B60-F8C9162919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218" y="1911796"/>
            <a:ext cx="2437964" cy="30344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0802F3A-3463-4171-9C00-2D5CDFD127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574" y="1911796"/>
            <a:ext cx="4855052" cy="3034408"/>
          </a:xfrm>
          <a:prstGeom prst="rect">
            <a:avLst/>
          </a:prstGeom>
        </p:spPr>
      </p:pic>
      <p:sp>
        <p:nvSpPr>
          <p:cNvPr id="17" name="箭头: 下 16">
            <a:extLst>
              <a:ext uri="{FF2B5EF4-FFF2-40B4-BE49-F238E27FC236}">
                <a16:creationId xmlns:a16="http://schemas.microsoft.com/office/drawing/2014/main" id="{541EB557-1E12-4DF2-9FC3-B43F91E2CFCC}"/>
              </a:ext>
            </a:extLst>
          </p:cNvPr>
          <p:cNvSpPr/>
          <p:nvPr/>
        </p:nvSpPr>
        <p:spPr>
          <a:xfrm rot="16200000">
            <a:off x="5415182" y="3050236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357A5DD-3198-4121-9640-160CB355963D}"/>
              </a:ext>
            </a:extLst>
          </p:cNvPr>
          <p:cNvSpPr txBox="1"/>
          <p:nvPr/>
        </p:nvSpPr>
        <p:spPr>
          <a:xfrm>
            <a:off x="1588301" y="5182268"/>
            <a:ext cx="3579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点击中间的图标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2DF36FA-0A87-4D25-8117-9CDB0A0A8728}"/>
              </a:ext>
            </a:extLst>
          </p:cNvPr>
          <p:cNvSpPr txBox="1"/>
          <p:nvPr/>
        </p:nvSpPr>
        <p:spPr>
          <a:xfrm>
            <a:off x="6604348" y="5182268"/>
            <a:ext cx="43935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选择想使用图片，点击“插入”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96A3F3C-C0F7-4CD1-A337-1FC5E665BAD4}"/>
              </a:ext>
            </a:extLst>
          </p:cNvPr>
          <p:cNvSpPr/>
          <p:nvPr/>
        </p:nvSpPr>
        <p:spPr>
          <a:xfrm>
            <a:off x="1588301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7926B03-E4B2-4754-947E-ADBB968E2242}"/>
              </a:ext>
            </a:extLst>
          </p:cNvPr>
          <p:cNvSpPr/>
          <p:nvPr/>
        </p:nvSpPr>
        <p:spPr>
          <a:xfrm>
            <a:off x="6033012" y="5127432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0709007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69CF8BCE-54C9-4E79-8BC8-DEB6794FFB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673100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B3BF6BAE-344C-4A9D-A8E8-86B770132D5A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5CA42789-00EA-4E80-89AA-AB6D7243DA4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588" t="13433" r="24588" b="26261"/>
          <a:stretch>
            <a:fillRect/>
          </a:stretch>
        </p:blipFill>
        <p:spPr>
          <a:xfrm>
            <a:off x="4607186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30022A7D-7E59-48AE-8892-A26FFD9113B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8541272" y="2524160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EB7B8567-66E1-4F82-B30E-D263E6769329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058632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B92A77E-E3F7-4F40-83BC-5CBC19E4BBB6}"/>
              </a:ext>
            </a:extLst>
          </p:cNvPr>
          <p:cNvSpPr/>
          <p:nvPr/>
        </p:nvSpPr>
        <p:spPr>
          <a:xfrm>
            <a:off x="5513410" y="553935"/>
            <a:ext cx="116518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endParaRPr lang="zh-CN" altLang="en-US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6A6121-CFDD-42F9-ADD8-EB744EA522E2}"/>
              </a:ext>
            </a:extLst>
          </p:cNvPr>
          <p:cNvSpPr txBox="1"/>
          <p:nvPr/>
        </p:nvSpPr>
        <p:spPr>
          <a:xfrm>
            <a:off x="-420067" y="1236306"/>
            <a:ext cx="13032134" cy="1134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右侧的半透明照片在母版中并没有设置占位符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感兴趣的同学可以点击“选择窗口”了解图层堆放顺序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FEDDD47-8EFF-4D29-BDEF-A83471E54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591" y="2932017"/>
            <a:ext cx="5568923" cy="314212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DE70017-5B81-4EB6-9224-E48B9D9FAC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0112" y="2928409"/>
            <a:ext cx="4305300" cy="1781175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97BB2421-B5FC-4728-B84F-C07F8EC2217A}"/>
              </a:ext>
            </a:extLst>
          </p:cNvPr>
          <p:cNvSpPr/>
          <p:nvPr/>
        </p:nvSpPr>
        <p:spPr>
          <a:xfrm rot="16200000">
            <a:off x="6713603" y="326462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59914"/>
      </p:ext>
    </p:extLst>
  </p:cSld>
  <p:clrMapOvr>
    <a:masterClrMapping/>
  </p:clrMapOvr>
  <p:transition spd="slow">
    <p:push dir="u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DC9D592-8B0F-4A18-8404-4267B5C15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5723"/>
            <a:ext cx="12192000" cy="686944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</a:t>
            </a:r>
            <a:r>
              <a:rPr lang="zh-CN" altLang="en-US" sz="3200" b="1" dirty="0">
                <a:solidFill>
                  <a:prstClr val="white"/>
                </a:solidFill>
                <a:latin typeface="Arial"/>
                <a:ea typeface="微软雅黑"/>
              </a:rPr>
              <a:t>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应该怎样修改成我的数据？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03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6D6C525-87E4-4102-9A5E-1BD3C5389821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16369840"/>
      </p:ext>
    </p:extLst>
  </p:cSld>
  <p:clrMapOvr>
    <a:masterClrMapping/>
  </p:clrMapOvr>
  <p:transition spd="slow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06E57259-6BA1-4C5C-B611-2BFA531D6C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8615" y="1960764"/>
            <a:ext cx="5176473" cy="263445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929BB2C-AE99-45F5-8653-DBF0F4BFB1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2149185"/>
            <a:ext cx="5435600" cy="2257615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68BA8205-DA6A-4621-B444-D44924AE85B0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数据修改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AD1CD600-0F59-4434-AB24-AABA28050088}"/>
              </a:ext>
            </a:extLst>
          </p:cNvPr>
          <p:cNvSpPr txBox="1"/>
          <p:nvPr/>
        </p:nvSpPr>
        <p:spPr>
          <a:xfrm>
            <a:off x="3325148" y="1266647"/>
            <a:ext cx="5541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此份模板中的图表皆可编辑，方法类同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BFD9F78-C71A-4765-B2D8-4E68E7A140BB}"/>
              </a:ext>
            </a:extLst>
          </p:cNvPr>
          <p:cNvGrpSpPr/>
          <p:nvPr/>
        </p:nvGrpSpPr>
        <p:grpSpPr>
          <a:xfrm>
            <a:off x="1052974" y="4932762"/>
            <a:ext cx="4650452" cy="571336"/>
            <a:chOff x="1130588" y="5206007"/>
            <a:chExt cx="465045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324623F5-7925-4319-8EDB-6D8E133DEC6D}"/>
                </a:ext>
              </a:extLst>
            </p:cNvPr>
            <p:cNvSpPr txBox="1"/>
            <p:nvPr/>
          </p:nvSpPr>
          <p:spPr>
            <a:xfrm>
              <a:off x="1882428" y="5260843"/>
              <a:ext cx="389861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右击图表→点击“编辑数据”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5DD5570C-F693-4D1F-A04E-50499DD24B0A}"/>
                </a:ext>
              </a:extLst>
            </p:cNvPr>
            <p:cNvSpPr/>
            <p:nvPr/>
          </p:nvSpPr>
          <p:spPr>
            <a:xfrm>
              <a:off x="1130588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13779B4C-AE70-4080-8795-F0851472AE70}"/>
              </a:ext>
            </a:extLst>
          </p:cNvPr>
          <p:cNvGrpSpPr/>
          <p:nvPr/>
        </p:nvGrpSpPr>
        <p:grpSpPr>
          <a:xfrm>
            <a:off x="7461969" y="4932762"/>
            <a:ext cx="2809765" cy="571336"/>
            <a:chOff x="7757682" y="5206007"/>
            <a:chExt cx="2809765" cy="571336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D92F28C0-4C00-42A0-B2C5-8C88E58E5F8A}"/>
                </a:ext>
              </a:extLst>
            </p:cNvPr>
            <p:cNvSpPr txBox="1"/>
            <p:nvPr/>
          </p:nvSpPr>
          <p:spPr>
            <a:xfrm>
              <a:off x="8509522" y="5260843"/>
              <a:ext cx="205792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修改你的数据</a:t>
              </a:r>
            </a:p>
          </p:txBody>
        </p:sp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2E78624-CA46-41BC-A317-BC95751D5324}"/>
                </a:ext>
              </a:extLst>
            </p:cNvPr>
            <p:cNvSpPr/>
            <p:nvPr/>
          </p:nvSpPr>
          <p:spPr>
            <a:xfrm>
              <a:off x="7757682" y="5206007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文本框 20">
            <a:extLst>
              <a:ext uri="{FF2B5EF4-FFF2-40B4-BE49-F238E27FC236}">
                <a16:creationId xmlns:a16="http://schemas.microsoft.com/office/drawing/2014/main" id="{DFDD3F4A-B28A-4725-86C4-71BA340FB3C3}"/>
              </a:ext>
            </a:extLst>
          </p:cNvPr>
          <p:cNvSpPr txBox="1"/>
          <p:nvPr/>
        </p:nvSpPr>
        <p:spPr>
          <a:xfrm>
            <a:off x="6630184" y="5692359"/>
            <a:ext cx="4473333" cy="8739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PS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：分母以灰色矩形表示，代表整体数据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      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分子以主题色矩形表示，代表子数据</a:t>
            </a:r>
          </a:p>
        </p:txBody>
      </p:sp>
      <p:sp>
        <p:nvSpPr>
          <p:cNvPr id="22" name="箭头: 下 21">
            <a:extLst>
              <a:ext uri="{FF2B5EF4-FFF2-40B4-BE49-F238E27FC236}">
                <a16:creationId xmlns:a16="http://schemas.microsoft.com/office/drawing/2014/main" id="{1AE9D516-E69D-49C1-A0BF-6D1D0DC7EE8B}"/>
              </a:ext>
            </a:extLst>
          </p:cNvPr>
          <p:cNvSpPr/>
          <p:nvPr/>
        </p:nvSpPr>
        <p:spPr>
          <a:xfrm rot="16200000">
            <a:off x="6512502" y="48396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589689"/>
      </p:ext>
    </p:extLst>
  </p:cSld>
  <p:clrMapOvr>
    <a:masterClrMapping/>
  </p:clrMapOvr>
  <p:transition spd="slow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2F3379A-5B45-497B-BFA1-49E605152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3837"/>
            <a:ext cx="12192000" cy="686567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661C34A9-2DF9-4E5A-897F-7443415946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5C5DEEED-E24D-494B-80C2-675B501F6DA5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C6F9FAF-BD37-4EC9-9520-57CADD09FE10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这样的图表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是怎么设置的呢？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E67F43C-0DC7-4BF0-ADBD-E4EADFE79429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538D0F9C-931D-4AA8-A4C7-48A2BE53A8F1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04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3D513F7-5AE5-41B7-A674-92120954C448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95023803"/>
      </p:ext>
    </p:extLst>
  </p:cSld>
  <p:clrMapOvr>
    <a:masterClrMapping/>
  </p:clrMapOvr>
  <p:transition spd="slow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7930618-4C71-4610-BF04-E9FDF3CDC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530" y="1539072"/>
            <a:ext cx="2047875" cy="211455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C0B86A24-53B2-44F3-BF56-858EBD53EE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008" y="4407044"/>
            <a:ext cx="5145891" cy="1775664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C70CE247-E2EB-4E13-BB38-7B0917E62B8C}"/>
              </a:ext>
            </a:extLst>
          </p:cNvPr>
          <p:cNvSpPr/>
          <p:nvPr/>
        </p:nvSpPr>
        <p:spPr>
          <a:xfrm>
            <a:off x="5256997" y="55393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柱状修改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DB88DC-4593-43C1-9C1E-75D6D4D2DC30}"/>
              </a:ext>
            </a:extLst>
          </p:cNvPr>
          <p:cNvGrpSpPr/>
          <p:nvPr/>
        </p:nvGrpSpPr>
        <p:grpSpPr>
          <a:xfrm>
            <a:off x="3684377" y="1847124"/>
            <a:ext cx="4823246" cy="571336"/>
            <a:chOff x="1052974" y="4932762"/>
            <a:chExt cx="4823246" cy="571336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8D2285CA-BFE7-44B4-AEA7-29E89884BFB6}"/>
                </a:ext>
              </a:extLst>
            </p:cNvPr>
            <p:cNvSpPr txBox="1"/>
            <p:nvPr/>
          </p:nvSpPr>
          <p:spPr>
            <a:xfrm>
              <a:off x="1727126" y="4987598"/>
              <a:ext cx="414909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选择一个你想要的形状并选中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E778E06E-D29E-4807-8069-289D19A09BFD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CA6BF4C-7077-491B-8948-2AFBA71D0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910" y="4574770"/>
            <a:ext cx="5145891" cy="1615688"/>
          </a:xfrm>
          <a:prstGeom prst="rect">
            <a:avLst/>
          </a:prstGeom>
        </p:spPr>
      </p:pic>
      <p:sp>
        <p:nvSpPr>
          <p:cNvPr id="10" name="箭头: 下 9">
            <a:extLst>
              <a:ext uri="{FF2B5EF4-FFF2-40B4-BE49-F238E27FC236}">
                <a16:creationId xmlns:a16="http://schemas.microsoft.com/office/drawing/2014/main" id="{145D2203-462B-4144-B452-3E763261B7C3}"/>
              </a:ext>
            </a:extLst>
          </p:cNvPr>
          <p:cNvSpPr/>
          <p:nvPr/>
        </p:nvSpPr>
        <p:spPr>
          <a:xfrm rot="2209077">
            <a:off x="4108318" y="278609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DF32FD8-9BE0-4228-94BD-B6AB33EEDEF5}"/>
              </a:ext>
            </a:extLst>
          </p:cNvPr>
          <p:cNvSpPr txBox="1"/>
          <p:nvPr/>
        </p:nvSpPr>
        <p:spPr>
          <a:xfrm>
            <a:off x="2926386" y="281957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122D6D1-6D7D-4230-BD30-F884557ECFEE}"/>
              </a:ext>
            </a:extLst>
          </p:cNvPr>
          <p:cNvGrpSpPr/>
          <p:nvPr/>
        </p:nvGrpSpPr>
        <p:grpSpPr>
          <a:xfrm>
            <a:off x="1424591" y="3868205"/>
            <a:ext cx="3907218" cy="571336"/>
            <a:chOff x="1052974" y="4932762"/>
            <a:chExt cx="3907218" cy="571336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23A78029-1874-4EC3-92C6-D8DA505D8326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点击初始图表中的柱子</a:t>
              </a:r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2871A74C-9352-41A5-8E1E-E155848E9C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8" name="箭头: 下 17">
            <a:extLst>
              <a:ext uri="{FF2B5EF4-FFF2-40B4-BE49-F238E27FC236}">
                <a16:creationId xmlns:a16="http://schemas.microsoft.com/office/drawing/2014/main" id="{E8BA7507-0FF9-4732-A899-7F6871936E91}"/>
              </a:ext>
            </a:extLst>
          </p:cNvPr>
          <p:cNvSpPr/>
          <p:nvPr/>
        </p:nvSpPr>
        <p:spPr>
          <a:xfrm rot="16200000">
            <a:off x="6598724" y="3775108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F80B580-F086-4CEF-B8DB-FBAADE71D90B}"/>
              </a:ext>
            </a:extLst>
          </p:cNvPr>
          <p:cNvSpPr txBox="1"/>
          <p:nvPr/>
        </p:nvSpPr>
        <p:spPr>
          <a:xfrm>
            <a:off x="6073581" y="3564733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55645BE-AC08-4DCD-9B2D-B6D6C4CDD3B6}"/>
              </a:ext>
            </a:extLst>
          </p:cNvPr>
          <p:cNvGrpSpPr/>
          <p:nvPr/>
        </p:nvGrpSpPr>
        <p:grpSpPr>
          <a:xfrm>
            <a:off x="8085732" y="3868205"/>
            <a:ext cx="1456136" cy="571336"/>
            <a:chOff x="1052974" y="4932762"/>
            <a:chExt cx="1456136" cy="571336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7218B06-BC46-47CD-B99D-0D5FB55D9D56}"/>
                </a:ext>
              </a:extLst>
            </p:cNvPr>
            <p:cNvSpPr txBox="1"/>
            <p:nvPr/>
          </p:nvSpPr>
          <p:spPr>
            <a:xfrm>
              <a:off x="1727126" y="4987598"/>
              <a:ext cx="78198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Get!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F3A6DF6-A2DC-44AB-A49B-6E8A4D933F2E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ValueShape1">
            <a:extLst>
              <a:ext uri="{FF2B5EF4-FFF2-40B4-BE49-F238E27FC236}">
                <a16:creationId xmlns:a16="http://schemas.microsoft.com/office/drawing/2014/main" id="{5C9FCB00-858B-47CF-8740-94307C33A559}"/>
              </a:ext>
            </a:extLst>
          </p:cNvPr>
          <p:cNvSpPr>
            <a:spLocks/>
          </p:cNvSpPr>
          <p:nvPr/>
        </p:nvSpPr>
        <p:spPr bwMode="auto">
          <a:xfrm>
            <a:off x="10193176" y="1705856"/>
            <a:ext cx="1606537" cy="142520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0800" y="0"/>
                </a:moveTo>
                <a:cubicBezTo>
                  <a:pt x="6175" y="0"/>
                  <a:pt x="4508" y="6511"/>
                  <a:pt x="3163" y="12415"/>
                </a:cubicBezTo>
                <a:cubicBezTo>
                  <a:pt x="2426" y="15650"/>
                  <a:pt x="1360" y="18729"/>
                  <a:pt x="0" y="21599"/>
                </a:cubicBezTo>
                <a:lnTo>
                  <a:pt x="21600" y="21599"/>
                </a:lnTo>
                <a:cubicBezTo>
                  <a:pt x="20239" y="18729"/>
                  <a:pt x="19173" y="15650"/>
                  <a:pt x="18436" y="12415"/>
                </a:cubicBezTo>
                <a:cubicBezTo>
                  <a:pt x="17091" y="6511"/>
                  <a:pt x="15424" y="0"/>
                  <a:pt x="108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anchor="ctr"/>
          <a:lstStyle/>
          <a:p>
            <a:pPr algn="ctr"/>
            <a:endParaRPr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8D197437-0C44-4BFA-A916-06B6E341FD3A}"/>
              </a:ext>
            </a:extLst>
          </p:cNvPr>
          <p:cNvSpPr/>
          <p:nvPr/>
        </p:nvSpPr>
        <p:spPr>
          <a:xfrm>
            <a:off x="10205830" y="3358225"/>
            <a:ext cx="1678007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形状素材</a:t>
            </a:r>
          </a:p>
        </p:txBody>
      </p:sp>
    </p:spTree>
    <p:extLst>
      <p:ext uri="{BB962C8B-B14F-4D97-AF65-F5344CB8AC3E}">
        <p14:creationId xmlns:p14="http://schemas.microsoft.com/office/powerpoint/2010/main" val="2466833173"/>
      </p:ext>
    </p:extLst>
  </p:cSld>
  <p:clrMapOvr>
    <a:masterClrMapping/>
  </p:clrMapOvr>
  <p:transition spd="slow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B0F484-F6FD-4A68-9E1C-38E06EFDEC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2248" y="1214630"/>
            <a:ext cx="2095500" cy="2038350"/>
          </a:xfrm>
          <a:prstGeom prst="rect">
            <a:avLst/>
          </a:prstGeom>
        </p:spPr>
      </p:pic>
      <p:sp>
        <p:nvSpPr>
          <p:cNvPr id="3" name="矩形: 圆角 2">
            <a:extLst>
              <a:ext uri="{FF2B5EF4-FFF2-40B4-BE49-F238E27FC236}">
                <a16:creationId xmlns:a16="http://schemas.microsoft.com/office/drawing/2014/main" id="{F67B4EA9-1930-49B7-8937-296E0E580812}"/>
              </a:ext>
            </a:extLst>
          </p:cNvPr>
          <p:cNvSpPr/>
          <p:nvPr/>
        </p:nvSpPr>
        <p:spPr>
          <a:xfrm>
            <a:off x="3444241" y="553935"/>
            <a:ext cx="5303518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原本用做强调的柱子颜色如何还原？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9104BD4-0BEF-4F54-9CF6-B8DA6260233B}"/>
              </a:ext>
            </a:extLst>
          </p:cNvPr>
          <p:cNvSpPr txBox="1"/>
          <p:nvPr/>
        </p:nvSpPr>
        <p:spPr>
          <a:xfrm>
            <a:off x="7431529" y="4022455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Ctrl+c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7C7AD63-DF77-4F83-8120-4B17D0A96AB8}"/>
              </a:ext>
            </a:extLst>
          </p:cNvPr>
          <p:cNvSpPr txBox="1"/>
          <p:nvPr/>
        </p:nvSpPr>
        <p:spPr>
          <a:xfrm>
            <a:off x="9118042" y="4016738"/>
            <a:ext cx="11151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Ctrl+v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DCE62BC9-5F9A-49E5-A0D3-BC0D2A078603}"/>
              </a:ext>
            </a:extLst>
          </p:cNvPr>
          <p:cNvGrpSpPr/>
          <p:nvPr/>
        </p:nvGrpSpPr>
        <p:grpSpPr>
          <a:xfrm>
            <a:off x="3679297" y="1707905"/>
            <a:ext cx="4833406" cy="571336"/>
            <a:chOff x="1052974" y="4932762"/>
            <a:chExt cx="4833406" cy="571336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A82689E3-EF89-4CD6-B7D0-F7BC462CAAD5}"/>
                </a:ext>
              </a:extLst>
            </p:cNvPr>
            <p:cNvSpPr txBox="1"/>
            <p:nvPr/>
          </p:nvSpPr>
          <p:spPr>
            <a:xfrm>
              <a:off x="1727126" y="4987598"/>
              <a:ext cx="415925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将所选形状变为强调色并选中</a:t>
              </a: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9BB2DC95-7706-4057-A7C9-801AE6D2413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F335D98A-7E87-46E2-AC8E-08D91C518929}"/>
              </a:ext>
            </a:extLst>
          </p:cNvPr>
          <p:cNvGrpSpPr/>
          <p:nvPr/>
        </p:nvGrpSpPr>
        <p:grpSpPr>
          <a:xfrm>
            <a:off x="1424591" y="3172121"/>
            <a:ext cx="3907218" cy="1134413"/>
            <a:chOff x="1052974" y="4987598"/>
            <a:chExt cx="3907218" cy="113441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F6D16381-871A-42C5-BE88-567D592F31E1}"/>
                </a:ext>
              </a:extLst>
            </p:cNvPr>
            <p:cNvSpPr txBox="1"/>
            <p:nvPr/>
          </p:nvSpPr>
          <p:spPr>
            <a:xfrm>
              <a:off x="1727126" y="4987598"/>
              <a:ext cx="3233066" cy="11344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点击更改后图表的柱子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再双击用做强调的柱子</a:t>
              </a:r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2D97F99F-6773-48BC-A9A3-3BA8348BA5AC}"/>
                </a:ext>
              </a:extLst>
            </p:cNvPr>
            <p:cNvSpPr/>
            <p:nvPr/>
          </p:nvSpPr>
          <p:spPr>
            <a:xfrm>
              <a:off x="1052974" y="5269136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29C83BC-9129-46E5-9367-2AD12F12A941}"/>
              </a:ext>
            </a:extLst>
          </p:cNvPr>
          <p:cNvGrpSpPr/>
          <p:nvPr/>
        </p:nvGrpSpPr>
        <p:grpSpPr>
          <a:xfrm>
            <a:off x="6860193" y="3453659"/>
            <a:ext cx="3497555" cy="571336"/>
            <a:chOff x="6784365" y="4024995"/>
            <a:chExt cx="3497555" cy="57133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A515B960-F4F1-429B-9A95-70C80AD8A9C1}"/>
                </a:ext>
              </a:extLst>
            </p:cNvPr>
            <p:cNvSpPr txBox="1"/>
            <p:nvPr/>
          </p:nvSpPr>
          <p:spPr>
            <a:xfrm>
              <a:off x="7284720" y="4075702"/>
              <a:ext cx="29972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重复前一步操作即可</a:t>
              </a:r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1A6B057-1F8B-4420-8D4B-5CF90955057A}"/>
                </a:ext>
              </a:extLst>
            </p:cNvPr>
            <p:cNvSpPr/>
            <p:nvPr/>
          </p:nvSpPr>
          <p:spPr>
            <a:xfrm>
              <a:off x="6784365" y="4024995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67C8345-45A8-4E82-AB5E-D14E0015F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1" y="4397690"/>
            <a:ext cx="5435600" cy="171311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3498F6B2-0042-4A6E-A5B5-6090FEDA30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8244" y="4537367"/>
            <a:ext cx="5080635" cy="1571909"/>
          </a:xfrm>
          <a:prstGeom prst="rect">
            <a:avLst/>
          </a:prstGeom>
        </p:spPr>
      </p:pic>
      <p:sp>
        <p:nvSpPr>
          <p:cNvPr id="29" name="箭头: 下 28">
            <a:extLst>
              <a:ext uri="{FF2B5EF4-FFF2-40B4-BE49-F238E27FC236}">
                <a16:creationId xmlns:a16="http://schemas.microsoft.com/office/drawing/2014/main" id="{2B47B0E1-B346-4EF7-A509-92D532FE5BE8}"/>
              </a:ext>
            </a:extLst>
          </p:cNvPr>
          <p:cNvSpPr/>
          <p:nvPr/>
        </p:nvSpPr>
        <p:spPr>
          <a:xfrm rot="2209077">
            <a:off x="4940549" y="247613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下 29">
            <a:extLst>
              <a:ext uri="{FF2B5EF4-FFF2-40B4-BE49-F238E27FC236}">
                <a16:creationId xmlns:a16="http://schemas.microsoft.com/office/drawing/2014/main" id="{F6854B6B-3096-44C8-AA15-84E6FD0B8013}"/>
              </a:ext>
            </a:extLst>
          </p:cNvPr>
          <p:cNvSpPr/>
          <p:nvPr/>
        </p:nvSpPr>
        <p:spPr>
          <a:xfrm rot="16200000">
            <a:off x="5967195" y="3356433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858012"/>
      </p:ext>
    </p:extLst>
  </p:cSld>
  <p:clrMapOvr>
    <a:masterClrMapping/>
  </p:clrMapOvr>
  <p:transition spd="slow">
    <p:push dir="u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B0D0865-611A-4A8A-AB7E-5CE8E7F87293}"/>
              </a:ext>
            </a:extLst>
          </p:cNvPr>
          <p:cNvSpPr/>
          <p:nvPr/>
        </p:nvSpPr>
        <p:spPr>
          <a:xfrm>
            <a:off x="2699208" y="553935"/>
            <a:ext cx="6793584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</a:rPr>
              <a:t>柱子看起来麻麻赖赖不圆润？ → 二次美化修改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0675D5F-ACE7-41D2-8BAF-BE389C61F457}"/>
              </a:ext>
            </a:extLst>
          </p:cNvPr>
          <p:cNvGrpSpPr/>
          <p:nvPr/>
        </p:nvGrpSpPr>
        <p:grpSpPr>
          <a:xfrm>
            <a:off x="894339" y="1370431"/>
            <a:ext cx="4774144" cy="830997"/>
            <a:chOff x="1052974" y="4802931"/>
            <a:chExt cx="4774144" cy="830997"/>
          </a:xfrm>
        </p:grpSpPr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E68E4B7B-AE4F-464D-A7AE-0C4452406C15}"/>
                </a:ext>
              </a:extLst>
            </p:cNvPr>
            <p:cNvSpPr txBox="1"/>
            <p:nvPr/>
          </p:nvSpPr>
          <p:spPr>
            <a:xfrm>
              <a:off x="1818678" y="4802931"/>
              <a:ext cx="400844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右击图表柱子</a:t>
              </a:r>
              <a:endPara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→点击“设置数据系列格式”</a:t>
              </a:r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4F8924EA-DD10-4F14-98D4-B565C3086910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D5E458D9-96DE-443A-8349-CC35936E7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584" y="3976138"/>
            <a:ext cx="6125655" cy="21863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81EEE5-45B5-4FDF-B5C3-9087EA3868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4"/>
          <a:stretch/>
        </p:blipFill>
        <p:spPr>
          <a:xfrm>
            <a:off x="8218295" y="2201428"/>
            <a:ext cx="1773321" cy="1656706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611B1335-A37C-4893-93C2-4ADB89141F43}"/>
              </a:ext>
            </a:extLst>
          </p:cNvPr>
          <p:cNvGrpSpPr/>
          <p:nvPr/>
        </p:nvGrpSpPr>
        <p:grpSpPr>
          <a:xfrm>
            <a:off x="6809712" y="1500262"/>
            <a:ext cx="4142832" cy="571336"/>
            <a:chOff x="1052974" y="4932762"/>
            <a:chExt cx="4142832" cy="571336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BEC77DD-F932-4398-8AE0-DADD083C1D81}"/>
                </a:ext>
              </a:extLst>
            </p:cNvPr>
            <p:cNvSpPr txBox="1"/>
            <p:nvPr/>
          </p:nvSpPr>
          <p:spPr>
            <a:xfrm>
              <a:off x="1624310" y="4987598"/>
              <a:ext cx="357149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调整间隙宽度，左边拉满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70C9FBEF-32A0-420A-BC92-4D93E6B193E2}"/>
                </a:ext>
              </a:extLst>
            </p:cNvPr>
            <p:cNvSpPr/>
            <p:nvPr/>
          </p:nvSpPr>
          <p:spPr>
            <a:xfrm>
              <a:off x="1052974" y="4932762"/>
              <a:ext cx="571336" cy="5713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defRPr/>
              </a:pPr>
              <a:r>
                <a:rPr lang="en-US" altLang="zh-CN" sz="3200" b="1" spc="3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28E78359-99B3-44BC-9BF7-8EB957AB8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067" y="4428716"/>
            <a:ext cx="5195778" cy="1733749"/>
          </a:xfrm>
          <a:prstGeom prst="rect">
            <a:avLst/>
          </a:prstGeom>
        </p:spPr>
      </p:pic>
      <p:sp>
        <p:nvSpPr>
          <p:cNvPr id="15" name="箭头: 下 14">
            <a:extLst>
              <a:ext uri="{FF2B5EF4-FFF2-40B4-BE49-F238E27FC236}">
                <a16:creationId xmlns:a16="http://schemas.microsoft.com/office/drawing/2014/main" id="{8076D9D6-B694-4014-9727-AEFA1C086035}"/>
              </a:ext>
            </a:extLst>
          </p:cNvPr>
          <p:cNvSpPr/>
          <p:nvPr/>
        </p:nvSpPr>
        <p:spPr>
          <a:xfrm rot="16200000">
            <a:off x="6039895" y="1407165"/>
            <a:ext cx="140391" cy="75752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下 15">
            <a:extLst>
              <a:ext uri="{FF2B5EF4-FFF2-40B4-BE49-F238E27FC236}">
                <a16:creationId xmlns:a16="http://schemas.microsoft.com/office/drawing/2014/main" id="{40491032-C503-4057-8E18-A9B9F28A794E}"/>
              </a:ext>
            </a:extLst>
          </p:cNvPr>
          <p:cNvSpPr/>
          <p:nvPr/>
        </p:nvSpPr>
        <p:spPr>
          <a:xfrm>
            <a:off x="9096600" y="3921052"/>
            <a:ext cx="140391" cy="616658"/>
          </a:xfrm>
          <a:prstGeom prst="downArrow">
            <a:avLst>
              <a:gd name="adj1" fmla="val 50000"/>
              <a:gd name="adj2" fmla="val 14216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521746"/>
      </p:ext>
    </p:extLst>
  </p:cSld>
  <p:clrMapOvr>
    <a:masterClrMapping/>
  </p:clrMapOvr>
  <p:transition spd="slow">
    <p:push dir="u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4443CF4-A709-44D3-B749-78CC04CD59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12192000" cy="6868813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5AD0F304-509A-44C1-9800-BFE4F25A55B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E32EDAC-600A-459F-A1EF-18FAE814412C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2CC4C665-FF54-42FF-96DE-70568E23AA3B}"/>
              </a:ext>
            </a:extLst>
          </p:cNvPr>
          <p:cNvSpPr txBox="1"/>
          <p:nvPr/>
        </p:nvSpPr>
        <p:spPr>
          <a:xfrm>
            <a:off x="7043821" y="2688092"/>
            <a:ext cx="4843375" cy="14818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环形图和饼图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的注意事项？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2083DADA-F795-4A25-AB0E-9DC73CF60C53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07766E46-734E-4136-9D0D-96AB2DB5D37C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05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2CF9222E-447F-4CF9-B301-B64CE6E4AFB5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26912" y="1805937"/>
            <a:ext cx="5771857" cy="3246126"/>
          </a:xfrm>
          <a:prstGeom prst="rect">
            <a:avLst/>
          </a:prstGeom>
          <a:ln w="63500" cap="sq">
            <a:solidFill>
              <a:schemeClr val="accent2">
                <a:lumMod val="60000"/>
                <a:lumOff val="40000"/>
              </a:schemeClr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41906032"/>
      </p:ext>
    </p:extLst>
  </p:cSld>
  <p:clrMapOvr>
    <a:masterClrMapping/>
  </p:clrMapOvr>
  <p:transition spd="slow">
    <p:push dir="u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CC5BCD3F-E281-4D90-A252-7B3EF41E1730}"/>
              </a:ext>
            </a:extLst>
          </p:cNvPr>
          <p:cNvSpPr/>
          <p:nvPr/>
        </p:nvSpPr>
        <p:spPr>
          <a:xfrm>
            <a:off x="4074160" y="553935"/>
            <a:ext cx="4043680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饼图、环形图注意事项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3D2F604-CCBA-4543-BC38-D70846E0E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990" y="1294404"/>
            <a:ext cx="4997450" cy="402161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344A25-C9A7-4BFB-A59A-A92D2026EED4}"/>
              </a:ext>
            </a:extLst>
          </p:cNvPr>
          <p:cNvSpPr txBox="1"/>
          <p:nvPr/>
        </p:nvSpPr>
        <p:spPr>
          <a:xfrm>
            <a:off x="132568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数据修改方法与上述方法相同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F1B7970-9E3E-47F7-9221-70CC3B9C0A5F}"/>
              </a:ext>
            </a:extLst>
          </p:cNvPr>
          <p:cNvSpPr txBox="1"/>
          <p:nvPr/>
        </p:nvSpPr>
        <p:spPr>
          <a:xfrm>
            <a:off x="6730808" y="5535456"/>
            <a:ext cx="42521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百分比数需手动修改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20F7215-635C-4C0F-9D0B-52B78B67C1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854" y="1402080"/>
            <a:ext cx="2252059" cy="22888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663FC4-F5B6-47F8-9125-7D536CAB1A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9235" y="3769995"/>
            <a:ext cx="4676775" cy="1685925"/>
          </a:xfrm>
          <a:prstGeom prst="rect">
            <a:avLst/>
          </a:prstGeom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6919E57-1127-4E06-9493-BA2EB5016AE0}"/>
              </a:ext>
            </a:extLst>
          </p:cNvPr>
          <p:cNvSpPr/>
          <p:nvPr/>
        </p:nvSpPr>
        <p:spPr>
          <a:xfrm>
            <a:off x="754352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847BD038-A348-457B-944D-B3E082E23E49}"/>
              </a:ext>
            </a:extLst>
          </p:cNvPr>
          <p:cNvSpPr/>
          <p:nvPr/>
        </p:nvSpPr>
        <p:spPr>
          <a:xfrm>
            <a:off x="6730808" y="545592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18918118"/>
      </p:ext>
    </p:extLst>
  </p:cSld>
  <p:clrMapOvr>
    <a:masterClrMapping/>
  </p:clrMapOvr>
  <p:transition spd="slow">
    <p:push dir="u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5C1B7F0D-326B-44C4-8427-B0609FA3F0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99"/>
            <a:ext cx="12192000" cy="685800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5D7C02B0-8DD5-4A40-85F0-262EEB5D429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alpha val="80000"/>
            </a:schemeClr>
          </a:solid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39E189C6-D5E7-4EB5-9D38-D4DB57F3E8DB}"/>
              </a:ext>
            </a:extLst>
          </p:cNvPr>
          <p:cNvSpPr/>
          <p:nvPr/>
        </p:nvSpPr>
        <p:spPr>
          <a:xfrm>
            <a:off x="11121506" y="1148807"/>
            <a:ext cx="2140988" cy="694947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C403195-3EA3-41D9-A6BB-4DDBF40ED022}"/>
              </a:ext>
            </a:extLst>
          </p:cNvPr>
          <p:cNvSpPr txBox="1"/>
          <p:nvPr/>
        </p:nvSpPr>
        <p:spPr>
          <a:xfrm>
            <a:off x="7043821" y="3057424"/>
            <a:ext cx="4843375" cy="743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如何快速改变模板风格？</a:t>
            </a:r>
            <a:endParaRPr kumimoji="0" lang="en-US" altLang="zh-CN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EDBA5C0D-F832-4D9D-95EC-7765C140511F}"/>
              </a:ext>
            </a:extLst>
          </p:cNvPr>
          <p:cNvCxnSpPr>
            <a:cxnSpLocks/>
          </p:cNvCxnSpPr>
          <p:nvPr/>
        </p:nvCxnSpPr>
        <p:spPr>
          <a:xfrm>
            <a:off x="6803136" y="1556004"/>
            <a:ext cx="0" cy="3745992"/>
          </a:xfrm>
          <a:prstGeom prst="line">
            <a:avLst/>
          </a:prstGeom>
          <a:ln w="25400">
            <a:gradFill flip="none" rotWithShape="1">
              <a:gsLst>
                <a:gs pos="0">
                  <a:schemeClr val="bg1"/>
                </a:gs>
                <a:gs pos="50000">
                  <a:schemeClr val="bg1">
                    <a:alpha val="40000"/>
                  </a:schemeClr>
                </a:gs>
                <a:gs pos="100000">
                  <a:schemeClr val="bg1"/>
                </a:gs>
              </a:gsLst>
              <a:lin ang="5400000" scaled="1"/>
              <a:tileRect/>
            </a:gradFill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907D58A7-CA86-42FF-B4FD-447AB4DEFC60}"/>
              </a:ext>
            </a:extLst>
          </p:cNvPr>
          <p:cNvSpPr txBox="1"/>
          <p:nvPr/>
        </p:nvSpPr>
        <p:spPr>
          <a:xfrm>
            <a:off x="11349874" y="1203893"/>
            <a:ext cx="681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06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6F1A4714-B5E7-46CD-ABDA-26E38C24B2E0}"/>
              </a:ext>
            </a:extLst>
          </p:cNvPr>
          <p:cNvGrpSpPr/>
          <p:nvPr/>
        </p:nvGrpSpPr>
        <p:grpSpPr>
          <a:xfrm>
            <a:off x="726913" y="1805937"/>
            <a:ext cx="5771857" cy="3246126"/>
            <a:chOff x="726913" y="1805937"/>
            <a:chExt cx="5771857" cy="3246126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AF5C5D3-D265-4D4C-B158-2D4BD71D2664}"/>
                </a:ext>
              </a:extLst>
            </p:cNvPr>
            <p:cNvPicPr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6913" y="1805937"/>
              <a:ext cx="5771857" cy="3246126"/>
            </a:xfrm>
            <a:prstGeom prst="rect">
              <a:avLst/>
            </a:prstGeom>
            <a:ln w="63500" cap="sq">
              <a:solidFill>
                <a:schemeClr val="accent2">
                  <a:lumMod val="60000"/>
                  <a:lumOff val="40000"/>
                </a:schemeClr>
              </a:solidFill>
              <a:miter lim="800000"/>
            </a:ln>
            <a:effectLst>
              <a:outerShdw blurRad="57150" dist="50800" dir="2700000" algn="tl" rotWithShape="0">
                <a:srgbClr val="000000">
                  <a:alpha val="40000"/>
                </a:srgbClr>
              </a:outerShdw>
            </a:effectLst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C9E60988-F10F-4D77-89CF-63130C29FAA3}"/>
                </a:ext>
              </a:extLst>
            </p:cNvPr>
            <p:cNvSpPr/>
            <p:nvPr/>
          </p:nvSpPr>
          <p:spPr>
            <a:xfrm>
              <a:off x="2828544" y="3875913"/>
              <a:ext cx="573024" cy="182880"/>
            </a:xfrm>
            <a:prstGeom prst="rect">
              <a:avLst/>
            </a:prstGeom>
            <a:solidFill>
              <a:srgbClr val="FDFCFB"/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72554673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A549A7F8-EAF2-437A-882D-99CED748666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8541272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614B69C6-4307-4731-8C7B-BE62FD5D76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798" t="13433" r="24798" b="26261"/>
          <a:stretch>
            <a:fillRect/>
          </a:stretch>
        </p:blipFill>
        <p:spPr>
          <a:xfrm>
            <a:off x="673100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68F2E021-3A9F-4B27-9B13-D3EC6AA9D80A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3433" r="24588" b="26261"/>
          <a:stretch>
            <a:fillRect/>
          </a:stretch>
        </p:blipFill>
        <p:spPr>
          <a:xfrm>
            <a:off x="4607186" y="2536193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0BFCCED-DDBD-48C5-A60B-BDE9FB8706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9C8B151-72DF-4BAE-A398-98E26DBE038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72235616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65CED994-5FA3-4BBE-B4FB-849E5D312822}"/>
              </a:ext>
            </a:extLst>
          </p:cNvPr>
          <p:cNvGrpSpPr/>
          <p:nvPr/>
        </p:nvGrpSpPr>
        <p:grpSpPr>
          <a:xfrm>
            <a:off x="2607666" y="1612883"/>
            <a:ext cx="6976669" cy="4521217"/>
            <a:chOff x="4655495" y="649806"/>
            <a:chExt cx="6976669" cy="4521217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68E8662-E2D0-49E3-B5F3-E4E531197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400171" y="649806"/>
              <a:ext cx="2231993" cy="452121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1AE38A00-0B94-44E9-B3A6-84CC0F8B17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5068"/>
            <a:stretch/>
          </p:blipFill>
          <p:spPr>
            <a:xfrm>
              <a:off x="4716962" y="1941004"/>
              <a:ext cx="3320925" cy="148799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CB9834F-7AD2-4A3F-998C-A33682BCA7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-864" r="57919" b="71505"/>
            <a:stretch/>
          </p:blipFill>
          <p:spPr>
            <a:xfrm>
              <a:off x="4655495" y="649806"/>
              <a:ext cx="3382392" cy="320040"/>
            </a:xfrm>
            <a:prstGeom prst="rect">
              <a:avLst/>
            </a:prstGeom>
          </p:spPr>
        </p:pic>
        <p:sp>
          <p:nvSpPr>
            <p:cNvPr id="7" name="箭头: 下 6">
              <a:extLst>
                <a:ext uri="{FF2B5EF4-FFF2-40B4-BE49-F238E27FC236}">
                  <a16:creationId xmlns:a16="http://schemas.microsoft.com/office/drawing/2014/main" id="{391AF470-3357-45AF-AC9E-58A7D891080D}"/>
                </a:ext>
              </a:extLst>
            </p:cNvPr>
            <p:cNvSpPr/>
            <p:nvPr/>
          </p:nvSpPr>
          <p:spPr>
            <a:xfrm>
              <a:off x="6276495" y="1052513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箭头: 下 7">
              <a:extLst>
                <a:ext uri="{FF2B5EF4-FFF2-40B4-BE49-F238E27FC236}">
                  <a16:creationId xmlns:a16="http://schemas.microsoft.com/office/drawing/2014/main" id="{6850F0BB-90F5-4ED4-BE31-8F2E0EFBF7EE}"/>
                </a:ext>
              </a:extLst>
            </p:cNvPr>
            <p:cNvSpPr/>
            <p:nvPr/>
          </p:nvSpPr>
          <p:spPr>
            <a:xfrm rot="16200000">
              <a:off x="8701378" y="2306237"/>
              <a:ext cx="140391" cy="757528"/>
            </a:xfrm>
            <a:prstGeom prst="downArrow">
              <a:avLst>
                <a:gd name="adj1" fmla="val 50000"/>
                <a:gd name="adj2" fmla="val 14216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椭圆 9">
            <a:extLst>
              <a:ext uri="{FF2B5EF4-FFF2-40B4-BE49-F238E27FC236}">
                <a16:creationId xmlns:a16="http://schemas.microsoft.com/office/drawing/2014/main" id="{C8EC3A98-2DFD-41E7-9169-C34F7F6B71E0}"/>
              </a:ext>
            </a:extLst>
          </p:cNvPr>
          <p:cNvSpPr/>
          <p:nvPr/>
        </p:nvSpPr>
        <p:spPr>
          <a:xfrm>
            <a:off x="3532414" y="2108686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3DE15684-9802-48B6-A63D-1CA7FCCD551D}"/>
              </a:ext>
            </a:extLst>
          </p:cNvPr>
          <p:cNvSpPr/>
          <p:nvPr/>
        </p:nvSpPr>
        <p:spPr>
          <a:xfrm>
            <a:off x="6385532" y="2924419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2169849"/>
      </p:ext>
    </p:extLst>
  </p:cSld>
  <p:clrMapOvr>
    <a:masterClrMapping/>
  </p:clrMapOvr>
  <p:transition spd="slow">
    <p:push dir="u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185BD88-6A09-417A-921F-6E2C25A7945D}"/>
              </a:ext>
            </a:extLst>
          </p:cNvPr>
          <p:cNvSpPr/>
          <p:nvPr/>
        </p:nvSpPr>
        <p:spPr>
          <a:xfrm>
            <a:off x="5108294" y="553935"/>
            <a:ext cx="19754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一键换色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FD494BF-A581-41F6-A2EA-63ACDEB77658}"/>
              </a:ext>
            </a:extLst>
          </p:cNvPr>
          <p:cNvSpPr/>
          <p:nvPr/>
        </p:nvSpPr>
        <p:spPr>
          <a:xfrm>
            <a:off x="5810332" y="1313650"/>
            <a:ext cx="571336" cy="57133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en-US" altLang="zh-CN" sz="32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2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 descr="图片包含 屏幕截图&#10;&#10;自动生成的说明">
            <a:extLst>
              <a:ext uri="{FF2B5EF4-FFF2-40B4-BE49-F238E27FC236}">
                <a16:creationId xmlns:a16="http://schemas.microsoft.com/office/drawing/2014/main" id="{F97C3C81-072D-46CD-81EB-A9959D386239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970" y="4280980"/>
            <a:ext cx="3591325" cy="1972586"/>
          </a:xfrm>
          <a:prstGeom prst="rect">
            <a:avLst/>
          </a:prstGeom>
        </p:spPr>
      </p:pic>
      <p:pic>
        <p:nvPicPr>
          <p:cNvPr id="18" name="图片 17" descr="图片包含 文字&#10;&#10;自动生成的说明">
            <a:extLst>
              <a:ext uri="{FF2B5EF4-FFF2-40B4-BE49-F238E27FC236}">
                <a16:creationId xmlns:a16="http://schemas.microsoft.com/office/drawing/2014/main" id="{EE880B1C-6CF9-405E-B6F7-96660E722D6C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058" y="2164441"/>
            <a:ext cx="3591325" cy="1972586"/>
          </a:xfrm>
          <a:prstGeom prst="rect">
            <a:avLst/>
          </a:prstGeom>
        </p:spPr>
      </p:pic>
      <p:pic>
        <p:nvPicPr>
          <p:cNvPr id="28" name="图片 27" descr="图片包含 文字&#10;&#10;自动生成的说明">
            <a:extLst>
              <a:ext uri="{FF2B5EF4-FFF2-40B4-BE49-F238E27FC236}">
                <a16:creationId xmlns:a16="http://schemas.microsoft.com/office/drawing/2014/main" id="{BB511A77-5C4B-4AD8-B2D5-709467271E47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383" y="2164441"/>
            <a:ext cx="3591325" cy="1972586"/>
          </a:xfrm>
          <a:prstGeom prst="rect">
            <a:avLst/>
          </a:prstGeom>
        </p:spPr>
      </p:pic>
      <p:pic>
        <p:nvPicPr>
          <p:cNvPr id="32" name="图片 31" descr="图片包含 屏幕截图&#10;&#10;自动生成的说明">
            <a:extLst>
              <a:ext uri="{FF2B5EF4-FFF2-40B4-BE49-F238E27FC236}">
                <a16:creationId xmlns:a16="http://schemas.microsoft.com/office/drawing/2014/main" id="{2202DEF2-4BE5-46DA-B157-583A40E60B71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295" y="4280980"/>
            <a:ext cx="3591325" cy="1972586"/>
          </a:xfrm>
          <a:prstGeom prst="rect">
            <a:avLst/>
          </a:prstGeom>
        </p:spPr>
      </p:pic>
      <p:pic>
        <p:nvPicPr>
          <p:cNvPr id="34" name="图片 33">
            <a:extLst>
              <a:ext uri="{FF2B5EF4-FFF2-40B4-BE49-F238E27FC236}">
                <a16:creationId xmlns:a16="http://schemas.microsoft.com/office/drawing/2014/main" id="{3FFEA2AB-F50A-473D-9CDE-DA36281AB394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3707" y="2164441"/>
            <a:ext cx="3591325" cy="1972586"/>
          </a:xfrm>
          <a:prstGeom prst="rect">
            <a:avLst/>
          </a:prstGeom>
        </p:spPr>
      </p:pic>
      <p:pic>
        <p:nvPicPr>
          <p:cNvPr id="36" name="图片 35" descr="图片包含 屏幕截图&#10;&#10;自动生成的说明">
            <a:extLst>
              <a:ext uri="{FF2B5EF4-FFF2-40B4-BE49-F238E27FC236}">
                <a16:creationId xmlns:a16="http://schemas.microsoft.com/office/drawing/2014/main" id="{E9D6CD9C-7420-4390-A8E9-6F2AE590C4F5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9619" y="4280980"/>
            <a:ext cx="3591325" cy="1972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057455"/>
      </p:ext>
    </p:extLst>
  </p:cSld>
  <p:clrMapOvr>
    <a:masterClrMapping/>
  </p:clrMapOvr>
  <p:transition spd="slow">
    <p:push dir="u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>
            <a:extLst>
              <a:ext uri="{FF2B5EF4-FFF2-40B4-BE49-F238E27FC236}">
                <a16:creationId xmlns:a16="http://schemas.microsoft.com/office/drawing/2014/main" id="{E8DD9242-31D6-4F14-BEFB-736CF7F04A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155" r="19003" b="34786"/>
          <a:stretch/>
        </p:blipFill>
        <p:spPr>
          <a:xfrm>
            <a:off x="340360" y="104166"/>
            <a:ext cx="3931920" cy="3724644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7AE70AF5-57E3-49B5-879C-F0CA0D63D050}"/>
              </a:ext>
            </a:extLst>
          </p:cNvPr>
          <p:cNvCxnSpPr>
            <a:cxnSpLocks/>
          </p:cNvCxnSpPr>
          <p:nvPr/>
        </p:nvCxnSpPr>
        <p:spPr>
          <a:xfrm>
            <a:off x="1010920" y="1028700"/>
            <a:ext cx="2302813" cy="0"/>
          </a:xfrm>
          <a:prstGeom prst="line">
            <a:avLst/>
          </a:prstGeom>
          <a:ln w="12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44204EA-860B-4B7E-A960-23A9B8DD3200}"/>
              </a:ext>
            </a:extLst>
          </p:cNvPr>
          <p:cNvGrpSpPr/>
          <p:nvPr/>
        </p:nvGrpSpPr>
        <p:grpSpPr>
          <a:xfrm>
            <a:off x="4592320" y="0"/>
            <a:ext cx="7599680" cy="6858000"/>
            <a:chOff x="4592320" y="0"/>
            <a:chExt cx="7599680" cy="6858000"/>
          </a:xfrm>
        </p:grpSpPr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63F5B29C-857E-4D35-9303-BFFA41E2A9A1}"/>
                </a:ext>
              </a:extLst>
            </p:cNvPr>
            <p:cNvSpPr/>
            <p:nvPr/>
          </p:nvSpPr>
          <p:spPr>
            <a:xfrm flipH="1">
              <a:off x="4592320" y="0"/>
              <a:ext cx="7599680" cy="6858000"/>
            </a:xfrm>
            <a:custGeom>
              <a:avLst/>
              <a:gdLst>
                <a:gd name="connsiteX0" fmla="*/ 7599680 w 7599680"/>
                <a:gd name="connsiteY0" fmla="*/ 0 h 6858000"/>
                <a:gd name="connsiteX1" fmla="*/ 1869006 w 7599680"/>
                <a:gd name="connsiteY1" fmla="*/ 0 h 6858000"/>
                <a:gd name="connsiteX2" fmla="*/ 0 w 7599680"/>
                <a:gd name="connsiteY2" fmla="*/ 3846483 h 6858000"/>
                <a:gd name="connsiteX3" fmla="*/ 0 w 7599680"/>
                <a:gd name="connsiteY3" fmla="*/ 6858000 h 6858000"/>
                <a:gd name="connsiteX4" fmla="*/ 4267378 w 7599680"/>
                <a:gd name="connsiteY4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599680" h="6858000">
                  <a:moveTo>
                    <a:pt x="7599680" y="0"/>
                  </a:moveTo>
                  <a:lnTo>
                    <a:pt x="1869006" y="0"/>
                  </a:lnTo>
                  <a:lnTo>
                    <a:pt x="0" y="3846483"/>
                  </a:lnTo>
                  <a:lnTo>
                    <a:pt x="0" y="6858000"/>
                  </a:lnTo>
                  <a:lnTo>
                    <a:pt x="4267378" y="685800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51CFF50C-2A77-4D84-BA2F-DC1F22F1B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26" r="24845"/>
            <a:stretch>
              <a:fillRect/>
            </a:stretch>
          </p:blipFill>
          <p:spPr>
            <a:xfrm>
              <a:off x="4909842" y="0"/>
              <a:ext cx="7282158" cy="6858000"/>
            </a:xfrm>
            <a:custGeom>
              <a:avLst/>
              <a:gdLst>
                <a:gd name="connsiteX0" fmla="*/ 0 w 7282158"/>
                <a:gd name="connsiteY0" fmla="*/ 0 h 6858000"/>
                <a:gd name="connsiteX1" fmla="*/ 7282158 w 7282158"/>
                <a:gd name="connsiteY1" fmla="*/ 0 h 6858000"/>
                <a:gd name="connsiteX2" fmla="*/ 7282158 w 7282158"/>
                <a:gd name="connsiteY2" fmla="*/ 6858000 h 6858000"/>
                <a:gd name="connsiteX3" fmla="*/ 3332302 w 7282158"/>
                <a:gd name="connsiteY3" fmla="*/ 685800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282158" h="6858000">
                  <a:moveTo>
                    <a:pt x="0" y="0"/>
                  </a:moveTo>
                  <a:lnTo>
                    <a:pt x="7282158" y="0"/>
                  </a:lnTo>
                  <a:lnTo>
                    <a:pt x="7282158" y="6858000"/>
                  </a:lnTo>
                  <a:lnTo>
                    <a:pt x="3332302" y="6858000"/>
                  </a:lnTo>
                  <a:close/>
                </a:path>
              </a:pathLst>
            </a:cu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BB615725-BB5F-4D56-B01E-88B379D437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804" y="3984666"/>
            <a:ext cx="2693044" cy="2693044"/>
          </a:xfrm>
          <a:prstGeom prst="rect">
            <a:avLst/>
          </a:prstGeom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92663D76-0427-4472-82B6-0F4D1160F625}"/>
              </a:ext>
            </a:extLst>
          </p:cNvPr>
          <p:cNvSpPr/>
          <p:nvPr/>
        </p:nvSpPr>
        <p:spPr>
          <a:xfrm>
            <a:off x="1000760" y="1924362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D5B811F-B692-46CE-8298-78B005066B80}"/>
              </a:ext>
            </a:extLst>
          </p:cNvPr>
          <p:cNvSpPr txBox="1"/>
          <p:nvPr/>
        </p:nvSpPr>
        <p:spPr>
          <a:xfrm>
            <a:off x="1000760" y="639365"/>
            <a:ext cx="2052320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+mj-ea"/>
                <a:ea typeface="+mj-ea"/>
              </a:rPr>
              <a:t>关于作者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BCDB594-A466-43BE-AEF1-74DA5D90CEDB}"/>
              </a:ext>
            </a:extLst>
          </p:cNvPr>
          <p:cNvSpPr txBox="1"/>
          <p:nvPr/>
        </p:nvSpPr>
        <p:spPr>
          <a:xfrm>
            <a:off x="1000760" y="1479051"/>
            <a:ext cx="2052320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3600" b="1" spc="300" dirty="0">
                <a:solidFill>
                  <a:schemeClr val="accent1"/>
                </a:solidFill>
                <a:latin typeface="+mj-ea"/>
                <a:ea typeface="+mj-ea"/>
              </a:rPr>
              <a:t>李林昊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623AE5F-E868-4B3B-B23C-4C9263995DD9}"/>
              </a:ext>
            </a:extLst>
          </p:cNvPr>
          <p:cNvSpPr txBox="1"/>
          <p:nvPr/>
        </p:nvSpPr>
        <p:spPr>
          <a:xfrm>
            <a:off x="1000759" y="3069809"/>
            <a:ext cx="3038677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2000" b="1" spc="300" dirty="0">
                <a:solidFill>
                  <a:schemeClr val="accent1"/>
                </a:solidFill>
                <a:latin typeface="+mj-ea"/>
                <a:ea typeface="+mj-ea"/>
              </a:rPr>
              <a:t>2016</a:t>
            </a:r>
            <a:r>
              <a:rPr lang="zh-CN" altLang="en-US" sz="2000" b="1" spc="300" dirty="0">
                <a:solidFill>
                  <a:schemeClr val="accent1"/>
                </a:solidFill>
                <a:latin typeface="+mj-ea"/>
                <a:ea typeface="+mj-ea"/>
              </a:rPr>
              <a:t>级本科生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47A1AB-88A9-4159-AAAB-51C2989BEE25}"/>
              </a:ext>
            </a:extLst>
          </p:cNvPr>
          <p:cNvSpPr txBox="1"/>
          <p:nvPr/>
        </p:nvSpPr>
        <p:spPr>
          <a:xfrm>
            <a:off x="1000760" y="2281238"/>
            <a:ext cx="2693044" cy="4616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zh-CN" altLang="en-US" sz="2400" b="1" spc="300" dirty="0">
                <a:solidFill>
                  <a:schemeClr val="accent1"/>
                </a:solidFill>
                <a:latin typeface="+mj-ea"/>
                <a:ea typeface="+mj-ea"/>
              </a:rPr>
              <a:t>机械工程学院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7C35D9F-E8C3-4EBA-8AED-94E4C26C7A80}"/>
              </a:ext>
            </a:extLst>
          </p:cNvPr>
          <p:cNvSpPr txBox="1"/>
          <p:nvPr/>
        </p:nvSpPr>
        <p:spPr>
          <a:xfrm>
            <a:off x="1010920" y="2686763"/>
            <a:ext cx="3581400" cy="27699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1200" i="1" spc="100" dirty="0">
                <a:solidFill>
                  <a:schemeClr val="bg1">
                    <a:lumMod val="75000"/>
                  </a:schemeClr>
                </a:solidFill>
                <a:latin typeface="+mj-lt"/>
                <a:ea typeface="+mj-ea"/>
              </a:rPr>
              <a:t>School Of Mechanical Engineering Of SEU</a:t>
            </a:r>
            <a:endParaRPr lang="zh-CN" altLang="en-US" sz="1200" i="1" spc="100" dirty="0">
              <a:solidFill>
                <a:schemeClr val="bg1">
                  <a:lumMod val="7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878FD4A-977C-4B7C-B902-B9E3E7C350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56" y="6275862"/>
            <a:ext cx="403352" cy="190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49788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AB34F1B7-447C-4B1E-98F5-9ED961FD0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96840"/>
            <a:ext cx="12192000" cy="1341120"/>
          </a:xfrm>
          <a:prstGeom prst="rect">
            <a:avLst/>
          </a:prstGeom>
        </p:spPr>
      </p:pic>
      <p:sp>
        <p:nvSpPr>
          <p:cNvPr id="127" name="文本框 126">
            <a:extLst>
              <a:ext uri="{FF2B5EF4-FFF2-40B4-BE49-F238E27FC236}">
                <a16:creationId xmlns:a16="http://schemas.microsoft.com/office/drawing/2014/main" id="{86C0B300-A73D-46CD-886C-6F6DAFDD6601}"/>
              </a:ext>
            </a:extLst>
          </p:cNvPr>
          <p:cNvSpPr txBox="1"/>
          <p:nvPr/>
        </p:nvSpPr>
        <p:spPr>
          <a:xfrm>
            <a:off x="206248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李林昊</a:t>
            </a:r>
          </a:p>
        </p:txBody>
      </p:sp>
      <p:sp>
        <p:nvSpPr>
          <p:cNvPr id="128" name="文本框 127">
            <a:extLst>
              <a:ext uri="{FF2B5EF4-FFF2-40B4-BE49-F238E27FC236}">
                <a16:creationId xmlns:a16="http://schemas.microsoft.com/office/drawing/2014/main" id="{D56E6DA6-7F09-4B55-A111-B0E6B9DC4AAD}"/>
              </a:ext>
            </a:extLst>
          </p:cNvPr>
          <p:cNvSpPr txBox="1"/>
          <p:nvPr/>
        </p:nvSpPr>
        <p:spPr>
          <a:xfrm>
            <a:off x="7894320" y="5743642"/>
            <a:ext cx="3291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等线 Light" panose="02010600030101010101" pitchFamily="2" charset="-122"/>
                <a:ea typeface="等线 Light" panose="02010600030101010101" pitchFamily="2" charset="-122"/>
                <a:cs typeface="+mn-cs"/>
              </a:rPr>
              <a:t>东南大学</a:t>
            </a:r>
          </a:p>
        </p:txBody>
      </p:sp>
      <p:pic>
        <p:nvPicPr>
          <p:cNvPr id="6" name="图片 5" descr="图片包含 黑色, 文字&#10;&#10;描述已自动生成">
            <a:extLst>
              <a:ext uri="{FF2B5EF4-FFF2-40B4-BE49-F238E27FC236}">
                <a16:creationId xmlns:a16="http://schemas.microsoft.com/office/drawing/2014/main" id="{CA94BA31-392A-4156-88F8-F226E1245D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363"/>
            <a:ext cx="12192000" cy="5187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024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9800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7B291-BFFC-4EDC-A233-B7FA677D000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1656" y="3594100"/>
            <a:ext cx="2057400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317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D0CB57B4-0821-4C28-B40B-48CB616F5A2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0773" r="24588" b="28921"/>
          <a:stretch>
            <a:fillRect/>
          </a:stretch>
        </p:blipFill>
        <p:spPr>
          <a:xfrm>
            <a:off x="8541272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0AC143AC-DD1A-4FEA-AA39-8614BE9CB9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4402" t="10773" r="24402" b="28921"/>
          <a:stretch>
            <a:fillRect/>
          </a:stretch>
        </p:blipFill>
        <p:spPr>
          <a:xfrm>
            <a:off x="660400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C22D48D-C933-47A3-97DF-D3216946FBB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24588" t="10773" r="24588" b="28921"/>
          <a:stretch>
            <a:fillRect/>
          </a:stretch>
        </p:blipFill>
        <p:spPr>
          <a:xfrm>
            <a:off x="4607186" y="2379781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73C2CB81-A0EE-4873-9489-D11EE87305F8}"/>
              </a:ext>
            </a:extLst>
          </p:cNvPr>
          <p:cNvSpPr txBox="1"/>
          <p:nvPr/>
        </p:nvSpPr>
        <p:spPr>
          <a:xfrm>
            <a:off x="2905642" y="1411853"/>
            <a:ext cx="63807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PNG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</a:rPr>
              <a:t>版（不适用于一键换色）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4AC88FC3-3997-4FC7-81DE-06A68F231291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419881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52B7E985-CA5B-4BE9-9B0A-7F2B6A56E658}"/>
              </a:ext>
            </a:extLst>
          </p:cNvPr>
          <p:cNvGrpSpPr/>
          <p:nvPr/>
        </p:nvGrpSpPr>
        <p:grpSpPr>
          <a:xfrm>
            <a:off x="1076100" y="3034887"/>
            <a:ext cx="2058235" cy="2039223"/>
            <a:chOff x="1076100" y="3034887"/>
            <a:chExt cx="2058235" cy="2039223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3B6560C8-4FFE-4349-9BA2-AD7F278FAFE8}"/>
                </a:ext>
              </a:extLst>
            </p:cNvPr>
            <p:cNvSpPr txBox="1"/>
            <p:nvPr/>
          </p:nvSpPr>
          <p:spPr>
            <a:xfrm>
              <a:off x="1144135" y="3089813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09DD9912-8E3C-4B83-BDC8-635A67B28BDC}"/>
                </a:ext>
              </a:extLst>
            </p:cNvPr>
            <p:cNvSpPr txBox="1"/>
            <p:nvPr/>
          </p:nvSpPr>
          <p:spPr>
            <a:xfrm>
              <a:off x="1076100" y="3034887"/>
              <a:ext cx="1990200" cy="1984297"/>
            </a:xfrm>
            <a:custGeom>
              <a:avLst/>
              <a:gdLst/>
              <a:ahLst/>
              <a:cxnLst/>
              <a:rect l="l" t="t" r="r" b="b"/>
              <a:pathLst>
                <a:path w="1990200" h="1984297">
                  <a:moveTo>
                    <a:pt x="595290" y="125713"/>
                  </a:moveTo>
                  <a:cubicBezTo>
                    <a:pt x="449857" y="125713"/>
                    <a:pt x="336468" y="200278"/>
                    <a:pt x="255124" y="349409"/>
                  </a:cubicBezTo>
                  <a:cubicBezTo>
                    <a:pt x="173780" y="498539"/>
                    <a:pt x="133109" y="722645"/>
                    <a:pt x="133109" y="1021728"/>
                  </a:cubicBezTo>
                  <a:cubicBezTo>
                    <a:pt x="133109" y="1290409"/>
                    <a:pt x="171521" y="1498699"/>
                    <a:pt x="248346" y="1646597"/>
                  </a:cubicBezTo>
                  <a:cubicBezTo>
                    <a:pt x="325170" y="1794495"/>
                    <a:pt x="435889" y="1868444"/>
                    <a:pt x="580500" y="1868444"/>
                  </a:cubicBezTo>
                  <a:cubicBezTo>
                    <a:pt x="722646" y="1868444"/>
                    <a:pt x="832337" y="1793262"/>
                    <a:pt x="909573" y="1642899"/>
                  </a:cubicBezTo>
                  <a:cubicBezTo>
                    <a:pt x="986808" y="1492537"/>
                    <a:pt x="1025426" y="1280550"/>
                    <a:pt x="1025426" y="1006938"/>
                  </a:cubicBezTo>
                  <a:cubicBezTo>
                    <a:pt x="1025426" y="419455"/>
                    <a:pt x="882047" y="125713"/>
                    <a:pt x="595290" y="125713"/>
                  </a:cubicBezTo>
                  <a:close/>
                  <a:moveTo>
                    <a:pt x="606382" y="9860"/>
                  </a:moveTo>
                  <a:cubicBezTo>
                    <a:pt x="975305" y="9860"/>
                    <a:pt x="1159767" y="336057"/>
                    <a:pt x="1159767" y="988451"/>
                  </a:cubicBezTo>
                  <a:cubicBezTo>
                    <a:pt x="1159767" y="1308897"/>
                    <a:pt x="1108208" y="1554982"/>
                    <a:pt x="1005090" y="1726708"/>
                  </a:cubicBezTo>
                  <a:cubicBezTo>
                    <a:pt x="901972" y="1898434"/>
                    <a:pt x="755102" y="1984297"/>
                    <a:pt x="564478" y="1984297"/>
                  </a:cubicBezTo>
                  <a:cubicBezTo>
                    <a:pt x="385357" y="1984297"/>
                    <a:pt x="246497" y="1901926"/>
                    <a:pt x="147898" y="1737184"/>
                  </a:cubicBezTo>
                  <a:cubicBezTo>
                    <a:pt x="49300" y="1572443"/>
                    <a:pt x="0" y="1339298"/>
                    <a:pt x="0" y="1037750"/>
                  </a:cubicBezTo>
                  <a:cubicBezTo>
                    <a:pt x="0" y="697585"/>
                    <a:pt x="52381" y="441229"/>
                    <a:pt x="157142" y="268681"/>
                  </a:cubicBezTo>
                  <a:cubicBezTo>
                    <a:pt x="261903" y="96133"/>
                    <a:pt x="411650" y="9860"/>
                    <a:pt x="606382" y="9860"/>
                  </a:cubicBezTo>
                  <a:close/>
                  <a:moveTo>
                    <a:pt x="1947063" y="0"/>
                  </a:moveTo>
                  <a:lnTo>
                    <a:pt x="1990200" y="0"/>
                  </a:lnTo>
                  <a:lnTo>
                    <a:pt x="1990200" y="1951020"/>
                  </a:lnTo>
                  <a:lnTo>
                    <a:pt x="1863254" y="1951020"/>
                  </a:lnTo>
                  <a:lnTo>
                    <a:pt x="1863254" y="198429"/>
                  </a:lnTo>
                  <a:cubicBezTo>
                    <a:pt x="1749866" y="306066"/>
                    <a:pt x="1594573" y="393573"/>
                    <a:pt x="1397376" y="460948"/>
                  </a:cubicBezTo>
                  <a:lnTo>
                    <a:pt x="1397376" y="346327"/>
                  </a:lnTo>
                  <a:cubicBezTo>
                    <a:pt x="1498439" y="311818"/>
                    <a:pt x="1590465" y="268476"/>
                    <a:pt x="1673452" y="216300"/>
                  </a:cubicBezTo>
                  <a:cubicBezTo>
                    <a:pt x="1756439" y="164125"/>
                    <a:pt x="1847643" y="92025"/>
                    <a:pt x="1947063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501EF4B2-632B-41A9-9620-65ED441BBDC4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01~03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01EC97D-401A-4931-9E29-2859DDA95568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E455873-D592-4051-952C-85FE65BFDD3E}"/>
              </a:ext>
            </a:extLst>
          </p:cNvPr>
          <p:cNvSpPr txBox="1"/>
          <p:nvPr/>
        </p:nvSpPr>
        <p:spPr>
          <a:xfrm>
            <a:off x="1917700" y="2023137"/>
            <a:ext cx="8356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（单独双击选中有色数字</a:t>
            </a:r>
            <a:r>
              <a:rPr kumimoji="0" lang="en-US" altLang="zh-CN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01</a:t>
            </a:r>
            <a:r>
              <a:rPr kumimoji="0" lang="zh-CN" altLang="en-US" sz="2400" i="0" u="none" strike="noStrike" kern="1200" cap="none" spc="0" normalizeH="0" baseline="0" noProof="0" dirty="0">
                <a:ln>
                  <a:noFill/>
                </a:ln>
                <a:solidFill>
                  <a:schemeClr val="accent2"/>
                </a:solidFill>
                <a:effectLst/>
                <a:uLnTx/>
                <a:uFillTx/>
                <a:latin typeface="+mn-ea"/>
              </a:rPr>
              <a:t>→右键→填充  来改变颜色哦）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2571FBFD-2F27-4971-97DF-8638D44DE706}"/>
              </a:ext>
            </a:extLst>
          </p:cNvPr>
          <p:cNvGrpSpPr/>
          <p:nvPr/>
        </p:nvGrpSpPr>
        <p:grpSpPr>
          <a:xfrm>
            <a:off x="4821875" y="3044747"/>
            <a:ext cx="2568482" cy="2029363"/>
            <a:chOff x="4821875" y="3044747"/>
            <a:chExt cx="2568482" cy="2029363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AD39314-CC26-4F07-819E-FF2D6C9EFD95}"/>
                </a:ext>
              </a:extLst>
            </p:cNvPr>
            <p:cNvSpPr txBox="1"/>
            <p:nvPr/>
          </p:nvSpPr>
          <p:spPr>
            <a:xfrm>
              <a:off x="4889910" y="3099673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6C13F9F0-D827-4E61-9A3C-E2049EEFC97B}"/>
                </a:ext>
              </a:extLst>
            </p:cNvPr>
            <p:cNvSpPr txBox="1"/>
            <p:nvPr/>
          </p:nvSpPr>
          <p:spPr>
            <a:xfrm>
              <a:off x="4821875" y="3044747"/>
              <a:ext cx="2500447" cy="1974437"/>
            </a:xfrm>
            <a:custGeom>
              <a:avLst/>
              <a:gdLst/>
              <a:ahLst/>
              <a:cxnLst/>
              <a:rect l="l" t="t" r="r" b="b"/>
              <a:pathLst>
                <a:path w="2500447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87734" y="0"/>
                  </a:moveTo>
                  <a:cubicBezTo>
                    <a:pt x="2141383" y="0"/>
                    <a:pt x="2264426" y="45191"/>
                    <a:pt x="2356863" y="135573"/>
                  </a:cubicBezTo>
                  <a:cubicBezTo>
                    <a:pt x="2449299" y="225955"/>
                    <a:pt x="2495517" y="344684"/>
                    <a:pt x="2495517" y="491760"/>
                  </a:cubicBezTo>
                  <a:cubicBezTo>
                    <a:pt x="2495517" y="585429"/>
                    <a:pt x="2480522" y="669032"/>
                    <a:pt x="2450531" y="742571"/>
                  </a:cubicBezTo>
                  <a:cubicBezTo>
                    <a:pt x="2420541" y="816109"/>
                    <a:pt x="2377609" y="884922"/>
                    <a:pt x="2321737" y="949011"/>
                  </a:cubicBezTo>
                  <a:cubicBezTo>
                    <a:pt x="2265864" y="1013101"/>
                    <a:pt x="2165211" y="1097320"/>
                    <a:pt x="2019779" y="1201670"/>
                  </a:cubicBezTo>
                  <a:cubicBezTo>
                    <a:pt x="1875989" y="1302734"/>
                    <a:pt x="1774309" y="1382229"/>
                    <a:pt x="1714739" y="1440156"/>
                  </a:cubicBezTo>
                  <a:cubicBezTo>
                    <a:pt x="1655169" y="1498083"/>
                    <a:pt x="1613059" y="1554982"/>
                    <a:pt x="1588410" y="1610855"/>
                  </a:cubicBezTo>
                  <a:cubicBezTo>
                    <a:pt x="1563760" y="1666727"/>
                    <a:pt x="1551435" y="1731638"/>
                    <a:pt x="1551435" y="1805587"/>
                  </a:cubicBezTo>
                  <a:lnTo>
                    <a:pt x="1551435" y="1825307"/>
                  </a:lnTo>
                  <a:lnTo>
                    <a:pt x="2500447" y="1825307"/>
                  </a:lnTo>
                  <a:lnTo>
                    <a:pt x="2500447" y="1941160"/>
                  </a:lnTo>
                  <a:lnTo>
                    <a:pt x="1415862" y="1941160"/>
                  </a:lnTo>
                  <a:lnTo>
                    <a:pt x="1415862" y="1852421"/>
                  </a:lnTo>
                  <a:cubicBezTo>
                    <a:pt x="1415862" y="1763683"/>
                    <a:pt x="1426749" y="1687474"/>
                    <a:pt x="1448523" y="1623796"/>
                  </a:cubicBezTo>
                  <a:cubicBezTo>
                    <a:pt x="1470297" y="1560118"/>
                    <a:pt x="1503368" y="1501575"/>
                    <a:pt x="1547738" y="1448167"/>
                  </a:cubicBezTo>
                  <a:cubicBezTo>
                    <a:pt x="1592107" y="1394759"/>
                    <a:pt x="1647774" y="1341968"/>
                    <a:pt x="1714739" y="1289793"/>
                  </a:cubicBezTo>
                  <a:cubicBezTo>
                    <a:pt x="1781704" y="1237618"/>
                    <a:pt x="1860377" y="1178664"/>
                    <a:pt x="1950759" y="1112932"/>
                  </a:cubicBezTo>
                  <a:cubicBezTo>
                    <a:pt x="2071543" y="1026658"/>
                    <a:pt x="2157406" y="955379"/>
                    <a:pt x="2208348" y="899096"/>
                  </a:cubicBezTo>
                  <a:cubicBezTo>
                    <a:pt x="2259291" y="842812"/>
                    <a:pt x="2297703" y="783653"/>
                    <a:pt x="2323586" y="721618"/>
                  </a:cubicBezTo>
                  <a:cubicBezTo>
                    <a:pt x="2349468" y="659583"/>
                    <a:pt x="2362409" y="589537"/>
                    <a:pt x="2362409" y="511480"/>
                  </a:cubicBezTo>
                  <a:cubicBezTo>
                    <a:pt x="2362409" y="389053"/>
                    <a:pt x="2328105" y="292509"/>
                    <a:pt x="2259496" y="221847"/>
                  </a:cubicBezTo>
                  <a:cubicBezTo>
                    <a:pt x="2190888" y="151184"/>
                    <a:pt x="2093317" y="115853"/>
                    <a:pt x="1966782" y="115853"/>
                  </a:cubicBezTo>
                  <a:cubicBezTo>
                    <a:pt x="1808202" y="115853"/>
                    <a:pt x="1649212" y="186926"/>
                    <a:pt x="1489811" y="329073"/>
                  </a:cubicBezTo>
                  <a:lnTo>
                    <a:pt x="1489811" y="179942"/>
                  </a:lnTo>
                  <a:cubicBezTo>
                    <a:pt x="1642639" y="59980"/>
                    <a:pt x="1808613" y="0"/>
                    <a:pt x="1987734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2B0305F8-A1A3-44CE-8508-898F1FC5270F}"/>
              </a:ext>
            </a:extLst>
          </p:cNvPr>
          <p:cNvGrpSpPr/>
          <p:nvPr/>
        </p:nvGrpSpPr>
        <p:grpSpPr>
          <a:xfrm>
            <a:off x="8755960" y="3044747"/>
            <a:ext cx="2542600" cy="2029363"/>
            <a:chOff x="8755960" y="3044747"/>
            <a:chExt cx="254260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2F8EC882-E992-4FAB-AF02-66C839F6B93E}"/>
                </a:ext>
              </a:extLst>
            </p:cNvPr>
            <p:cNvSpPr txBox="1"/>
            <p:nvPr/>
          </p:nvSpPr>
          <p:spPr>
            <a:xfrm>
              <a:off x="8823995" y="3099673"/>
              <a:ext cx="2474565" cy="1974437"/>
            </a:xfrm>
            <a:custGeom>
              <a:avLst/>
              <a:gdLst/>
              <a:ahLst/>
              <a:cxnLst/>
              <a:rect l="l" t="t" r="r" b="b"/>
              <a:pathLst>
                <a:path w="2474565" h="1974437"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5" y="1286301"/>
                    <a:pt x="2474565" y="1416122"/>
                  </a:cubicBezTo>
                  <a:cubicBezTo>
                    <a:pt x="2474565" y="1582919"/>
                    <a:pt x="2417461" y="1717670"/>
                    <a:pt x="2303251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1" y="1858584"/>
                    <a:pt x="2118583" y="1820788"/>
                    <a:pt x="2207733" y="1745195"/>
                  </a:cubicBezTo>
                  <a:cubicBezTo>
                    <a:pt x="2296883" y="1669603"/>
                    <a:pt x="2341457" y="1566485"/>
                    <a:pt x="2341457" y="1435842"/>
                  </a:cubicBezTo>
                  <a:cubicBezTo>
                    <a:pt x="2341457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5" y="857808"/>
                    <a:pt x="2140563" y="786324"/>
                  </a:cubicBezTo>
                  <a:cubicBezTo>
                    <a:pt x="2228480" y="714840"/>
                    <a:pt x="2272439" y="612955"/>
                    <a:pt x="2272439" y="480668"/>
                  </a:cubicBezTo>
                  <a:cubicBezTo>
                    <a:pt x="2272439" y="363171"/>
                    <a:pt x="2239367" y="272995"/>
                    <a:pt x="2173223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69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8F0F4DA-67D7-4E3E-8D32-595FE516F870}"/>
                </a:ext>
              </a:extLst>
            </p:cNvPr>
            <p:cNvSpPr txBox="1"/>
            <p:nvPr/>
          </p:nvSpPr>
          <p:spPr>
            <a:xfrm>
              <a:off x="8755960" y="3044747"/>
              <a:ext cx="2474566" cy="1974437"/>
            </a:xfrm>
            <a:custGeom>
              <a:avLst/>
              <a:gdLst/>
              <a:ahLst/>
              <a:cxnLst/>
              <a:rect l="l" t="t" r="r" b="b"/>
              <a:pathLst>
                <a:path w="2474566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913786" y="0"/>
                  </a:moveTo>
                  <a:cubicBezTo>
                    <a:pt x="2061684" y="0"/>
                    <a:pt x="2180824" y="40877"/>
                    <a:pt x="2271206" y="122632"/>
                  </a:cubicBezTo>
                  <a:cubicBezTo>
                    <a:pt x="2361588" y="204386"/>
                    <a:pt x="2406779" y="312639"/>
                    <a:pt x="2406779" y="447391"/>
                  </a:cubicBezTo>
                  <a:cubicBezTo>
                    <a:pt x="2406779" y="705391"/>
                    <a:pt x="2282709" y="869722"/>
                    <a:pt x="2034569" y="940384"/>
                  </a:cubicBezTo>
                  <a:lnTo>
                    <a:pt x="2034569" y="945314"/>
                  </a:lnTo>
                  <a:cubicBezTo>
                    <a:pt x="2166034" y="958460"/>
                    <a:pt x="2272233" y="1007760"/>
                    <a:pt x="2353166" y="1093212"/>
                  </a:cubicBezTo>
                  <a:cubicBezTo>
                    <a:pt x="2434099" y="1178664"/>
                    <a:pt x="2474566" y="1286301"/>
                    <a:pt x="2474566" y="1416122"/>
                  </a:cubicBezTo>
                  <a:cubicBezTo>
                    <a:pt x="2474566" y="1582919"/>
                    <a:pt x="2417461" y="1717670"/>
                    <a:pt x="2303250" y="1820377"/>
                  </a:cubicBezTo>
                  <a:cubicBezTo>
                    <a:pt x="2189040" y="1923084"/>
                    <a:pt x="2038267" y="1974437"/>
                    <a:pt x="1850929" y="1974437"/>
                  </a:cubicBezTo>
                  <a:cubicBezTo>
                    <a:pt x="1706318" y="1974437"/>
                    <a:pt x="1569512" y="1940749"/>
                    <a:pt x="1440512" y="1873374"/>
                  </a:cubicBezTo>
                  <a:lnTo>
                    <a:pt x="1440512" y="1727941"/>
                  </a:lnTo>
                  <a:cubicBezTo>
                    <a:pt x="1584302" y="1815036"/>
                    <a:pt x="1721929" y="1858584"/>
                    <a:pt x="1853394" y="1858584"/>
                  </a:cubicBezTo>
                  <a:cubicBezTo>
                    <a:pt x="2000470" y="1858584"/>
                    <a:pt x="2118584" y="1820788"/>
                    <a:pt x="2207733" y="1745195"/>
                  </a:cubicBezTo>
                  <a:cubicBezTo>
                    <a:pt x="2296882" y="1669603"/>
                    <a:pt x="2341458" y="1566485"/>
                    <a:pt x="2341458" y="1435842"/>
                  </a:cubicBezTo>
                  <a:cubicBezTo>
                    <a:pt x="2341458" y="1297804"/>
                    <a:pt x="2292774" y="1192221"/>
                    <a:pt x="2195408" y="1119094"/>
                  </a:cubicBezTo>
                  <a:cubicBezTo>
                    <a:pt x="2098042" y="1045967"/>
                    <a:pt x="1955690" y="1009403"/>
                    <a:pt x="1768353" y="1009403"/>
                  </a:cubicBezTo>
                  <a:lnTo>
                    <a:pt x="1620455" y="1009403"/>
                  </a:lnTo>
                  <a:lnTo>
                    <a:pt x="1620455" y="893550"/>
                  </a:lnTo>
                  <a:lnTo>
                    <a:pt x="1752331" y="893550"/>
                  </a:lnTo>
                  <a:cubicBezTo>
                    <a:pt x="1923235" y="893550"/>
                    <a:pt x="2052646" y="857808"/>
                    <a:pt x="2140563" y="786324"/>
                  </a:cubicBezTo>
                  <a:cubicBezTo>
                    <a:pt x="2228480" y="714840"/>
                    <a:pt x="2272438" y="612955"/>
                    <a:pt x="2272438" y="480668"/>
                  </a:cubicBezTo>
                  <a:cubicBezTo>
                    <a:pt x="2272438" y="363171"/>
                    <a:pt x="2239366" y="272995"/>
                    <a:pt x="2173224" y="210138"/>
                  </a:cubicBezTo>
                  <a:cubicBezTo>
                    <a:pt x="2107080" y="147281"/>
                    <a:pt x="2013617" y="115853"/>
                    <a:pt x="1892834" y="115853"/>
                  </a:cubicBezTo>
                  <a:cubicBezTo>
                    <a:pt x="1772872" y="115853"/>
                    <a:pt x="1647570" y="157757"/>
                    <a:pt x="1516926" y="241566"/>
                  </a:cubicBezTo>
                  <a:lnTo>
                    <a:pt x="1516926" y="107226"/>
                  </a:lnTo>
                  <a:cubicBezTo>
                    <a:pt x="1661538" y="35742"/>
                    <a:pt x="1793824" y="0"/>
                    <a:pt x="1913786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102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04~06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26FAAF9-58BC-4DF2-901F-FB0B2391F25F}"/>
              </a:ext>
            </a:extLst>
          </p:cNvPr>
          <p:cNvGrpSpPr/>
          <p:nvPr/>
        </p:nvGrpSpPr>
        <p:grpSpPr>
          <a:xfrm>
            <a:off x="1076100" y="3044747"/>
            <a:ext cx="2755820" cy="2029363"/>
            <a:chOff x="1076100" y="3044747"/>
            <a:chExt cx="2755820" cy="2029363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71203221-301B-4309-9863-6920386DD1D9}"/>
                </a:ext>
              </a:extLst>
            </p:cNvPr>
            <p:cNvSpPr txBox="1"/>
            <p:nvPr/>
          </p:nvSpPr>
          <p:spPr>
            <a:xfrm>
              <a:off x="1144135" y="3099673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3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FC41DC9-C3F3-4F4C-9353-E9D001B4ED23}"/>
                </a:ext>
              </a:extLst>
            </p:cNvPr>
            <p:cNvSpPr txBox="1"/>
            <p:nvPr/>
          </p:nvSpPr>
          <p:spPr>
            <a:xfrm>
              <a:off x="1076100" y="3044747"/>
              <a:ext cx="2687785" cy="1974437"/>
            </a:xfrm>
            <a:custGeom>
              <a:avLst/>
              <a:gdLst/>
              <a:ahLst/>
              <a:cxnLst/>
              <a:rect l="l" t="t" r="r" b="b"/>
              <a:pathLst>
                <a:path w="2687785" h="1974437">
                  <a:moveTo>
                    <a:pt x="2262579" y="256356"/>
                  </a:moveTo>
                  <a:cubicBezTo>
                    <a:pt x="2163980" y="425617"/>
                    <a:pt x="2047510" y="605149"/>
                    <a:pt x="1913170" y="794951"/>
                  </a:cubicBezTo>
                  <a:cubicBezTo>
                    <a:pt x="1778829" y="984753"/>
                    <a:pt x="1640996" y="1163053"/>
                    <a:pt x="1499672" y="1329849"/>
                  </a:cubicBezTo>
                  <a:lnTo>
                    <a:pt x="2262579" y="1329849"/>
                  </a:ln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1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253951" y="32044"/>
                  </a:moveTo>
                  <a:lnTo>
                    <a:pt x="2389524" y="32044"/>
                  </a:lnTo>
                  <a:lnTo>
                    <a:pt x="2389524" y="1329849"/>
                  </a:lnTo>
                  <a:lnTo>
                    <a:pt x="2687785" y="1329849"/>
                  </a:lnTo>
                  <a:lnTo>
                    <a:pt x="2687785" y="1444470"/>
                  </a:lnTo>
                  <a:lnTo>
                    <a:pt x="2389524" y="1444470"/>
                  </a:lnTo>
                  <a:lnTo>
                    <a:pt x="2389524" y="1941160"/>
                  </a:lnTo>
                  <a:lnTo>
                    <a:pt x="2262579" y="1941160"/>
                  </a:lnTo>
                  <a:lnTo>
                    <a:pt x="2262579" y="1444470"/>
                  </a:lnTo>
                  <a:lnTo>
                    <a:pt x="1353006" y="1444470"/>
                  </a:lnTo>
                  <a:lnTo>
                    <a:pt x="1353006" y="1321221"/>
                  </a:lnTo>
                  <a:cubicBezTo>
                    <a:pt x="1528841" y="1122381"/>
                    <a:pt x="1700772" y="903410"/>
                    <a:pt x="1868800" y="664308"/>
                  </a:cubicBezTo>
                  <a:cubicBezTo>
                    <a:pt x="2036829" y="425206"/>
                    <a:pt x="2165212" y="214452"/>
                    <a:pt x="2253951" y="32044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FD284CFB-594B-4D7A-8E41-5908083EFD8D}"/>
              </a:ext>
            </a:extLst>
          </p:cNvPr>
          <p:cNvGrpSpPr/>
          <p:nvPr/>
        </p:nvGrpSpPr>
        <p:grpSpPr>
          <a:xfrm>
            <a:off x="4821875" y="3044747"/>
            <a:ext cx="2562319" cy="2029363"/>
            <a:chOff x="4821875" y="3044747"/>
            <a:chExt cx="2562319" cy="202936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875911B5-20E6-4075-8D80-20D61C52AE8D}"/>
                </a:ext>
              </a:extLst>
            </p:cNvPr>
            <p:cNvSpPr txBox="1"/>
            <p:nvPr/>
          </p:nvSpPr>
          <p:spPr>
            <a:xfrm>
              <a:off x="4889910" y="3099673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CCC39016-E59D-4383-ADD8-067AEC9B75B3}"/>
                </a:ext>
              </a:extLst>
            </p:cNvPr>
            <p:cNvSpPr txBox="1"/>
            <p:nvPr/>
          </p:nvSpPr>
          <p:spPr>
            <a:xfrm>
              <a:off x="4821875" y="3044747"/>
              <a:ext cx="2494284" cy="1974437"/>
            </a:xfrm>
            <a:custGeom>
              <a:avLst/>
              <a:gdLst/>
              <a:ahLst/>
              <a:cxnLst/>
              <a:rect l="l" t="t" r="r" b="b"/>
              <a:pathLst>
                <a:path w="2494284" h="1974437"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614292" y="32044"/>
                  </a:moveTo>
                  <a:lnTo>
                    <a:pt x="2412941" y="32044"/>
                  </a:lnTo>
                  <a:lnTo>
                    <a:pt x="2412941" y="147898"/>
                  </a:lnTo>
                  <a:lnTo>
                    <a:pt x="1726448" y="147898"/>
                  </a:lnTo>
                  <a:lnTo>
                    <a:pt x="1683311" y="822066"/>
                  </a:lnTo>
                  <a:cubicBezTo>
                    <a:pt x="1772871" y="814671"/>
                    <a:pt x="1838193" y="810973"/>
                    <a:pt x="1879276" y="810973"/>
                  </a:cubicBezTo>
                  <a:cubicBezTo>
                    <a:pt x="2076473" y="810973"/>
                    <a:pt x="2228273" y="859451"/>
                    <a:pt x="2334678" y="956406"/>
                  </a:cubicBezTo>
                  <a:cubicBezTo>
                    <a:pt x="2441082" y="1053362"/>
                    <a:pt x="2494284" y="1192221"/>
                    <a:pt x="2494284" y="1372986"/>
                  </a:cubicBezTo>
                  <a:cubicBezTo>
                    <a:pt x="2494284" y="1558680"/>
                    <a:pt x="2437179" y="1705345"/>
                    <a:pt x="2322969" y="1812982"/>
                  </a:cubicBezTo>
                  <a:cubicBezTo>
                    <a:pt x="2208759" y="1920619"/>
                    <a:pt x="2053056" y="1974437"/>
                    <a:pt x="1855858" y="1974437"/>
                  </a:cubicBezTo>
                  <a:cubicBezTo>
                    <a:pt x="1718642" y="1974437"/>
                    <a:pt x="1599913" y="1950609"/>
                    <a:pt x="1499671" y="1902953"/>
                  </a:cubicBezTo>
                  <a:lnTo>
                    <a:pt x="1499671" y="1756288"/>
                  </a:lnTo>
                  <a:cubicBezTo>
                    <a:pt x="1621276" y="1824485"/>
                    <a:pt x="1743292" y="1858584"/>
                    <a:pt x="1865718" y="1858584"/>
                  </a:cubicBezTo>
                  <a:cubicBezTo>
                    <a:pt x="2018546" y="1858584"/>
                    <a:pt x="2139329" y="1816474"/>
                    <a:pt x="2228068" y="1732254"/>
                  </a:cubicBezTo>
                  <a:cubicBezTo>
                    <a:pt x="2316807" y="1648035"/>
                    <a:pt x="2361176" y="1533619"/>
                    <a:pt x="2361176" y="1389008"/>
                  </a:cubicBezTo>
                  <a:cubicBezTo>
                    <a:pt x="2361176" y="1080887"/>
                    <a:pt x="2184931" y="926827"/>
                    <a:pt x="1832441" y="926827"/>
                  </a:cubicBezTo>
                  <a:cubicBezTo>
                    <a:pt x="1747811" y="926827"/>
                    <a:pt x="1655785" y="932168"/>
                    <a:pt x="1556365" y="942849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7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24B11173-BEA3-46D1-9006-E7551005B2FF}"/>
              </a:ext>
            </a:extLst>
          </p:cNvPr>
          <p:cNvGrpSpPr/>
          <p:nvPr/>
        </p:nvGrpSpPr>
        <p:grpSpPr>
          <a:xfrm>
            <a:off x="8755960" y="3044747"/>
            <a:ext cx="2651059" cy="2029363"/>
            <a:chOff x="8755960" y="3044747"/>
            <a:chExt cx="2651059" cy="2029363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6C421C7C-09E8-4F4F-8B9A-C1B2C7EB3663}"/>
                </a:ext>
              </a:extLst>
            </p:cNvPr>
            <p:cNvSpPr txBox="1"/>
            <p:nvPr/>
          </p:nvSpPr>
          <p:spPr>
            <a:xfrm>
              <a:off x="8823995" y="3099673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9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9" y="1858584"/>
                    <a:pt x="2245324" y="1811544"/>
                    <a:pt x="2326668" y="1717465"/>
                  </a:cubicBezTo>
                  <a:cubicBezTo>
                    <a:pt x="2408011" y="1623385"/>
                    <a:pt x="2448683" y="1504450"/>
                    <a:pt x="2448683" y="1360661"/>
                  </a:cubicBezTo>
                  <a:cubicBezTo>
                    <a:pt x="2448683" y="1211941"/>
                    <a:pt x="2411298" y="1091774"/>
                    <a:pt x="2336527" y="1000160"/>
                  </a:cubicBezTo>
                  <a:cubicBezTo>
                    <a:pt x="2261757" y="908545"/>
                    <a:pt x="2160283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1" y="46834"/>
                  </a:cubicBezTo>
                  <a:lnTo>
                    <a:pt x="2472101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9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5" y="1564842"/>
                    <a:pt x="2510307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5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26B176B-8567-4B5A-A7E0-EBA68D5FB2FB}"/>
                </a:ext>
              </a:extLst>
            </p:cNvPr>
            <p:cNvSpPr txBox="1"/>
            <p:nvPr/>
          </p:nvSpPr>
          <p:spPr>
            <a:xfrm>
              <a:off x="8755960" y="3044747"/>
              <a:ext cx="2583024" cy="1974437"/>
            </a:xfrm>
            <a:custGeom>
              <a:avLst/>
              <a:gdLst/>
              <a:ahLst/>
              <a:cxnLst/>
              <a:rect l="l" t="t" r="r" b="b"/>
              <a:pathLst>
                <a:path w="2583024" h="1974437">
                  <a:moveTo>
                    <a:pt x="2032104" y="862738"/>
                  </a:moveTo>
                  <a:cubicBezTo>
                    <a:pt x="1954868" y="862738"/>
                    <a:pt x="1882974" y="883279"/>
                    <a:pt x="1816420" y="924362"/>
                  </a:cubicBezTo>
                  <a:cubicBezTo>
                    <a:pt x="1749866" y="965444"/>
                    <a:pt x="1696458" y="1021933"/>
                    <a:pt x="1656197" y="1093828"/>
                  </a:cubicBezTo>
                  <a:cubicBezTo>
                    <a:pt x="1615936" y="1165723"/>
                    <a:pt x="1595805" y="1239877"/>
                    <a:pt x="1595805" y="1316291"/>
                  </a:cubicBezTo>
                  <a:cubicBezTo>
                    <a:pt x="1595805" y="1469941"/>
                    <a:pt x="1636272" y="1598735"/>
                    <a:pt x="1717205" y="1702675"/>
                  </a:cubicBezTo>
                  <a:cubicBezTo>
                    <a:pt x="1798138" y="1806614"/>
                    <a:pt x="1899407" y="1858584"/>
                    <a:pt x="2021012" y="1858584"/>
                  </a:cubicBezTo>
                  <a:cubicBezTo>
                    <a:pt x="2143438" y="1858584"/>
                    <a:pt x="2245324" y="1811544"/>
                    <a:pt x="2326668" y="1717465"/>
                  </a:cubicBezTo>
                  <a:cubicBezTo>
                    <a:pt x="2408012" y="1623385"/>
                    <a:pt x="2448684" y="1504450"/>
                    <a:pt x="2448684" y="1360661"/>
                  </a:cubicBezTo>
                  <a:cubicBezTo>
                    <a:pt x="2448684" y="1211941"/>
                    <a:pt x="2411298" y="1091774"/>
                    <a:pt x="2336528" y="1000160"/>
                  </a:cubicBezTo>
                  <a:cubicBezTo>
                    <a:pt x="2261757" y="908545"/>
                    <a:pt x="2160282" y="862738"/>
                    <a:pt x="2032104" y="862738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192327" y="0"/>
                  </a:moveTo>
                  <a:cubicBezTo>
                    <a:pt x="2296677" y="0"/>
                    <a:pt x="2389935" y="15611"/>
                    <a:pt x="2472100" y="46834"/>
                  </a:cubicBezTo>
                  <a:lnTo>
                    <a:pt x="2472100" y="181175"/>
                  </a:lnTo>
                  <a:cubicBezTo>
                    <a:pt x="2380897" y="137627"/>
                    <a:pt x="2286817" y="115853"/>
                    <a:pt x="2189862" y="115853"/>
                  </a:cubicBezTo>
                  <a:cubicBezTo>
                    <a:pt x="2069079" y="115853"/>
                    <a:pt x="1962058" y="155498"/>
                    <a:pt x="1868800" y="234788"/>
                  </a:cubicBezTo>
                  <a:cubicBezTo>
                    <a:pt x="1775542" y="314077"/>
                    <a:pt x="1704058" y="425822"/>
                    <a:pt x="1654348" y="570023"/>
                  </a:cubicBezTo>
                  <a:cubicBezTo>
                    <a:pt x="1604638" y="714223"/>
                    <a:pt x="1579783" y="878349"/>
                    <a:pt x="1579783" y="1062400"/>
                  </a:cubicBezTo>
                  <a:lnTo>
                    <a:pt x="1584713" y="1062400"/>
                  </a:lnTo>
                  <a:cubicBezTo>
                    <a:pt x="1678382" y="852056"/>
                    <a:pt x="1837372" y="746884"/>
                    <a:pt x="2061684" y="746884"/>
                  </a:cubicBezTo>
                  <a:cubicBezTo>
                    <a:pt x="2213690" y="746884"/>
                    <a:pt x="2338582" y="802551"/>
                    <a:pt x="2436358" y="913886"/>
                  </a:cubicBezTo>
                  <a:cubicBezTo>
                    <a:pt x="2534136" y="1025220"/>
                    <a:pt x="2583024" y="1165928"/>
                    <a:pt x="2583024" y="1336011"/>
                  </a:cubicBezTo>
                  <a:cubicBezTo>
                    <a:pt x="2583024" y="1455973"/>
                    <a:pt x="2558786" y="1564842"/>
                    <a:pt x="2510308" y="1662619"/>
                  </a:cubicBezTo>
                  <a:cubicBezTo>
                    <a:pt x="2461830" y="1760396"/>
                    <a:pt x="2393838" y="1836810"/>
                    <a:pt x="2306332" y="1891861"/>
                  </a:cubicBezTo>
                  <a:cubicBezTo>
                    <a:pt x="2218826" y="1946912"/>
                    <a:pt x="2120432" y="1974437"/>
                    <a:pt x="2011152" y="1974437"/>
                  </a:cubicBezTo>
                  <a:cubicBezTo>
                    <a:pt x="1832031" y="1974437"/>
                    <a:pt x="1693582" y="1899050"/>
                    <a:pt x="1595805" y="1748277"/>
                  </a:cubicBezTo>
                  <a:cubicBezTo>
                    <a:pt x="1498028" y="1597503"/>
                    <a:pt x="1449140" y="1382845"/>
                    <a:pt x="1449140" y="1104304"/>
                  </a:cubicBezTo>
                  <a:cubicBezTo>
                    <a:pt x="1449140" y="880814"/>
                    <a:pt x="1478925" y="685466"/>
                    <a:pt x="1538495" y="518259"/>
                  </a:cubicBezTo>
                  <a:cubicBezTo>
                    <a:pt x="1598065" y="351052"/>
                    <a:pt x="1684133" y="222874"/>
                    <a:pt x="1796700" y="133724"/>
                  </a:cubicBezTo>
                  <a:cubicBezTo>
                    <a:pt x="1909267" y="44574"/>
                    <a:pt x="2041142" y="0"/>
                    <a:pt x="2192327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2557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917A7089-03DC-48AD-81FB-D82ACD7258C2}"/>
              </a:ext>
            </a:extLst>
          </p:cNvPr>
          <p:cNvSpPr/>
          <p:nvPr/>
        </p:nvSpPr>
        <p:spPr>
          <a:xfrm>
            <a:off x="4170744" y="548440"/>
            <a:ext cx="3850512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目录大页码（</a:t>
            </a:r>
            <a:r>
              <a:rPr lang="en-US" altLang="zh-CN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07~09</a:t>
            </a: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E1EB1A4-73BB-41D3-A2C5-EE6C5F23F630}"/>
              </a:ext>
            </a:extLst>
          </p:cNvPr>
          <p:cNvSpPr txBox="1"/>
          <p:nvPr/>
        </p:nvSpPr>
        <p:spPr>
          <a:xfrm>
            <a:off x="2376668" y="1411853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可编辑版</a:t>
            </a:r>
            <a:endParaRPr kumimoji="0" lang="zh-CN" altLang="en-US" sz="32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JhengHei UI Light" panose="020B0304030504040204" pitchFamily="34" charset="-120"/>
              <a:ea typeface="Microsoft JhengHei UI Light" panose="020B0304030504040204" pitchFamily="34" charset="-12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E8A318D-5D7D-4A48-B6F1-69B41EB705CC}"/>
              </a:ext>
            </a:extLst>
          </p:cNvPr>
          <p:cNvSpPr txBox="1"/>
          <p:nvPr/>
        </p:nvSpPr>
        <p:spPr>
          <a:xfrm>
            <a:off x="2376668" y="1996628"/>
            <a:ext cx="74386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（请安装</a:t>
            </a:r>
            <a:r>
              <a:rPr kumimoji="0" lang="en-US" altLang="zh-CN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Microsoft JhengHei UI Light</a:t>
            </a:r>
            <a:r>
              <a:rPr kumimoji="0" lang="zh-CN" altLang="en-US" sz="3200" b="1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</a:rPr>
              <a:t>）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5B142108-1E34-4F2E-AC5B-0BF86C7EDF26}"/>
              </a:ext>
            </a:extLst>
          </p:cNvPr>
          <p:cNvGrpSpPr/>
          <p:nvPr/>
        </p:nvGrpSpPr>
        <p:grpSpPr>
          <a:xfrm>
            <a:off x="1076100" y="3044747"/>
            <a:ext cx="2622712" cy="2029363"/>
            <a:chOff x="1076100" y="3044747"/>
            <a:chExt cx="2622712" cy="2029363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F88AA84-AEFB-485D-9AF6-3BCE101560AF}"/>
                </a:ext>
              </a:extLst>
            </p:cNvPr>
            <p:cNvSpPr txBox="1"/>
            <p:nvPr/>
          </p:nvSpPr>
          <p:spPr>
            <a:xfrm>
              <a:off x="114413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9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36D9579D-3AB7-42F9-AA88-F2F2E783EC28}"/>
                </a:ext>
              </a:extLst>
            </p:cNvPr>
            <p:cNvSpPr txBox="1"/>
            <p:nvPr/>
          </p:nvSpPr>
          <p:spPr>
            <a:xfrm>
              <a:off x="107610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9" y="712785"/>
                    <a:pt x="133109" y="1011868"/>
                  </a:cubicBezTo>
                  <a:cubicBezTo>
                    <a:pt x="133109" y="1280549"/>
                    <a:pt x="171521" y="1488839"/>
                    <a:pt x="248346" y="1636737"/>
                  </a:cubicBezTo>
                  <a:cubicBezTo>
                    <a:pt x="325171" y="1784635"/>
                    <a:pt x="435889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1380121" y="32044"/>
                  </a:moveTo>
                  <a:lnTo>
                    <a:pt x="2554677" y="32044"/>
                  </a:lnTo>
                  <a:lnTo>
                    <a:pt x="2554677" y="80111"/>
                  </a:lnTo>
                  <a:cubicBezTo>
                    <a:pt x="2376378" y="406308"/>
                    <a:pt x="2243886" y="664924"/>
                    <a:pt x="2157201" y="855959"/>
                  </a:cubicBezTo>
                  <a:cubicBezTo>
                    <a:pt x="2070517" y="1046994"/>
                    <a:pt x="1999444" y="1230428"/>
                    <a:pt x="1943982" y="1406263"/>
                  </a:cubicBezTo>
                  <a:cubicBezTo>
                    <a:pt x="1888520" y="1582097"/>
                    <a:pt x="1846410" y="1760396"/>
                    <a:pt x="1817652" y="1941160"/>
                  </a:cubicBezTo>
                  <a:lnTo>
                    <a:pt x="1674684" y="1941160"/>
                  </a:lnTo>
                  <a:cubicBezTo>
                    <a:pt x="1718232" y="1682339"/>
                    <a:pt x="1792797" y="1416122"/>
                    <a:pt x="1898380" y="1142511"/>
                  </a:cubicBezTo>
                  <a:cubicBezTo>
                    <a:pt x="2003963" y="868900"/>
                    <a:pt x="2166445" y="537362"/>
                    <a:pt x="2385827" y="147898"/>
                  </a:cubicBezTo>
                  <a:lnTo>
                    <a:pt x="1380121" y="147898"/>
                  </a:ln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8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0152B7E4-B591-4327-A98A-11C0352DE20D}"/>
              </a:ext>
            </a:extLst>
          </p:cNvPr>
          <p:cNvGrpSpPr/>
          <p:nvPr/>
        </p:nvGrpSpPr>
        <p:grpSpPr>
          <a:xfrm>
            <a:off x="4821875" y="3044747"/>
            <a:ext cx="2623944" cy="2029363"/>
            <a:chOff x="4821875" y="3044747"/>
            <a:chExt cx="2623944" cy="2029363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05D3B0E4-8409-4BAD-A583-E1F96EE03076}"/>
                </a:ext>
              </a:extLst>
            </p:cNvPr>
            <p:cNvSpPr txBox="1"/>
            <p:nvPr/>
          </p:nvSpPr>
          <p:spPr>
            <a:xfrm>
              <a:off x="4889910" y="3099673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C7AC2C2-BD9F-4146-A9B2-E676C1E89B5E}"/>
                </a:ext>
              </a:extLst>
            </p:cNvPr>
            <p:cNvSpPr txBox="1"/>
            <p:nvPr/>
          </p:nvSpPr>
          <p:spPr>
            <a:xfrm>
              <a:off x="4821875" y="3044747"/>
              <a:ext cx="2555909" cy="1974437"/>
            </a:xfrm>
            <a:custGeom>
              <a:avLst/>
              <a:gdLst/>
              <a:ahLst/>
              <a:cxnLst/>
              <a:rect l="l" t="t" r="r" b="b"/>
              <a:pathLst>
                <a:path w="2555909" h="1974437">
                  <a:moveTo>
                    <a:pt x="1988966" y="983521"/>
                  </a:moveTo>
                  <a:cubicBezTo>
                    <a:pt x="1863253" y="983521"/>
                    <a:pt x="1760136" y="1025015"/>
                    <a:pt x="1679613" y="1108002"/>
                  </a:cubicBezTo>
                  <a:cubicBezTo>
                    <a:pt x="1599091" y="1190989"/>
                    <a:pt x="1558830" y="1295339"/>
                    <a:pt x="1558830" y="1421052"/>
                  </a:cubicBezTo>
                  <a:cubicBezTo>
                    <a:pt x="1558830" y="1551696"/>
                    <a:pt x="1598269" y="1657278"/>
                    <a:pt x="1677148" y="1737800"/>
                  </a:cubicBezTo>
                  <a:cubicBezTo>
                    <a:pt x="1756027" y="1818323"/>
                    <a:pt x="1859967" y="1858584"/>
                    <a:pt x="1988966" y="1858584"/>
                  </a:cubicBezTo>
                  <a:cubicBezTo>
                    <a:pt x="2117966" y="1858584"/>
                    <a:pt x="2222111" y="1818117"/>
                    <a:pt x="2301401" y="1737184"/>
                  </a:cubicBezTo>
                  <a:cubicBezTo>
                    <a:pt x="2380690" y="1656251"/>
                    <a:pt x="2420335" y="1550874"/>
                    <a:pt x="2420335" y="1421052"/>
                  </a:cubicBezTo>
                  <a:cubicBezTo>
                    <a:pt x="2420335" y="1340530"/>
                    <a:pt x="2401643" y="1266376"/>
                    <a:pt x="2364257" y="1198589"/>
                  </a:cubicBezTo>
                  <a:cubicBezTo>
                    <a:pt x="2326872" y="1130803"/>
                    <a:pt x="2275108" y="1078011"/>
                    <a:pt x="2208965" y="1040215"/>
                  </a:cubicBezTo>
                  <a:cubicBezTo>
                    <a:pt x="2142821" y="1002419"/>
                    <a:pt x="2069489" y="983521"/>
                    <a:pt x="1988966" y="983521"/>
                  </a:cubicBezTo>
                  <a:close/>
                  <a:moveTo>
                    <a:pt x="1990199" y="115853"/>
                  </a:moveTo>
                  <a:cubicBezTo>
                    <a:pt x="1885027" y="115853"/>
                    <a:pt x="1797932" y="151800"/>
                    <a:pt x="1728913" y="223695"/>
                  </a:cubicBezTo>
                  <a:cubicBezTo>
                    <a:pt x="1659894" y="295590"/>
                    <a:pt x="1625384" y="385356"/>
                    <a:pt x="1625384" y="492993"/>
                  </a:cubicBezTo>
                  <a:cubicBezTo>
                    <a:pt x="1625384" y="560368"/>
                    <a:pt x="1641817" y="622814"/>
                    <a:pt x="1674683" y="680330"/>
                  </a:cubicBezTo>
                  <a:cubicBezTo>
                    <a:pt x="1707550" y="737846"/>
                    <a:pt x="1752330" y="783037"/>
                    <a:pt x="1809024" y="815903"/>
                  </a:cubicBezTo>
                  <a:cubicBezTo>
                    <a:pt x="1865718" y="848770"/>
                    <a:pt x="1926110" y="865203"/>
                    <a:pt x="1990199" y="865203"/>
                  </a:cubicBezTo>
                  <a:cubicBezTo>
                    <a:pt x="2092084" y="865203"/>
                    <a:pt x="2178769" y="828844"/>
                    <a:pt x="2250253" y="756128"/>
                  </a:cubicBezTo>
                  <a:cubicBezTo>
                    <a:pt x="2321737" y="683411"/>
                    <a:pt x="2357479" y="595700"/>
                    <a:pt x="2357479" y="492993"/>
                  </a:cubicBezTo>
                  <a:cubicBezTo>
                    <a:pt x="2357479" y="386178"/>
                    <a:pt x="2322353" y="296617"/>
                    <a:pt x="2252102" y="224311"/>
                  </a:cubicBezTo>
                  <a:cubicBezTo>
                    <a:pt x="2181850" y="152006"/>
                    <a:pt x="2094549" y="115853"/>
                    <a:pt x="1990199" y="115853"/>
                  </a:cubicBezTo>
                  <a:close/>
                  <a:moveTo>
                    <a:pt x="595289" y="115853"/>
                  </a:moveTo>
                  <a:cubicBezTo>
                    <a:pt x="449856" y="115853"/>
                    <a:pt x="336467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0" y="1488839"/>
                    <a:pt x="248345" y="1636737"/>
                  </a:cubicBezTo>
                  <a:cubicBezTo>
                    <a:pt x="325170" y="1784635"/>
                    <a:pt x="435888" y="1858584"/>
                    <a:pt x="580499" y="1858584"/>
                  </a:cubicBezTo>
                  <a:cubicBezTo>
                    <a:pt x="722645" y="1858584"/>
                    <a:pt x="832336" y="1783402"/>
                    <a:pt x="909572" y="1633039"/>
                  </a:cubicBezTo>
                  <a:cubicBezTo>
                    <a:pt x="986807" y="1482677"/>
                    <a:pt x="1025425" y="1270690"/>
                    <a:pt x="1025425" y="997078"/>
                  </a:cubicBezTo>
                  <a:cubicBezTo>
                    <a:pt x="1025425" y="409595"/>
                    <a:pt x="882046" y="115853"/>
                    <a:pt x="595289" y="115853"/>
                  </a:cubicBezTo>
                  <a:close/>
                  <a:moveTo>
                    <a:pt x="1991431" y="0"/>
                  </a:moveTo>
                  <a:cubicBezTo>
                    <a:pt x="2085100" y="0"/>
                    <a:pt x="2170347" y="20952"/>
                    <a:pt x="2247172" y="62856"/>
                  </a:cubicBezTo>
                  <a:cubicBezTo>
                    <a:pt x="2323996" y="104761"/>
                    <a:pt x="2384388" y="163304"/>
                    <a:pt x="2428347" y="238485"/>
                  </a:cubicBezTo>
                  <a:cubicBezTo>
                    <a:pt x="2472305" y="313667"/>
                    <a:pt x="2494284" y="396859"/>
                    <a:pt x="2494284" y="488063"/>
                  </a:cubicBezTo>
                  <a:cubicBezTo>
                    <a:pt x="2494284" y="578445"/>
                    <a:pt x="2469224" y="661227"/>
                    <a:pt x="2419103" y="736408"/>
                  </a:cubicBezTo>
                  <a:cubicBezTo>
                    <a:pt x="2368982" y="811590"/>
                    <a:pt x="2297909" y="871776"/>
                    <a:pt x="2205883" y="916967"/>
                  </a:cubicBezTo>
                  <a:cubicBezTo>
                    <a:pt x="2314342" y="956406"/>
                    <a:pt x="2399794" y="1020495"/>
                    <a:pt x="2462240" y="1109234"/>
                  </a:cubicBezTo>
                  <a:cubicBezTo>
                    <a:pt x="2524686" y="1197973"/>
                    <a:pt x="2555909" y="1297804"/>
                    <a:pt x="2555909" y="1408728"/>
                  </a:cubicBezTo>
                  <a:cubicBezTo>
                    <a:pt x="2555909" y="1580454"/>
                    <a:pt x="2504761" y="1717259"/>
                    <a:pt x="2402464" y="1819144"/>
                  </a:cubicBezTo>
                  <a:cubicBezTo>
                    <a:pt x="2300168" y="1921030"/>
                    <a:pt x="2162747" y="1971972"/>
                    <a:pt x="1990199" y="1971972"/>
                  </a:cubicBezTo>
                  <a:cubicBezTo>
                    <a:pt x="1880097" y="1971972"/>
                    <a:pt x="1782115" y="1949171"/>
                    <a:pt x="1696252" y="1903569"/>
                  </a:cubicBezTo>
                  <a:cubicBezTo>
                    <a:pt x="1610389" y="1857968"/>
                    <a:pt x="1544040" y="1792030"/>
                    <a:pt x="1497206" y="1705756"/>
                  </a:cubicBezTo>
                  <a:cubicBezTo>
                    <a:pt x="1450371" y="1619482"/>
                    <a:pt x="1426954" y="1520473"/>
                    <a:pt x="1426954" y="1408728"/>
                  </a:cubicBezTo>
                  <a:cubicBezTo>
                    <a:pt x="1426954" y="1296982"/>
                    <a:pt x="1459204" y="1196946"/>
                    <a:pt x="1523704" y="1108618"/>
                  </a:cubicBezTo>
                  <a:cubicBezTo>
                    <a:pt x="1588204" y="1020290"/>
                    <a:pt x="1675094" y="956406"/>
                    <a:pt x="1784374" y="916967"/>
                  </a:cubicBezTo>
                  <a:cubicBezTo>
                    <a:pt x="1692349" y="872598"/>
                    <a:pt x="1620454" y="812617"/>
                    <a:pt x="1568690" y="737024"/>
                  </a:cubicBezTo>
                  <a:cubicBezTo>
                    <a:pt x="1516926" y="661432"/>
                    <a:pt x="1491043" y="578445"/>
                    <a:pt x="1491043" y="488063"/>
                  </a:cubicBezTo>
                  <a:cubicBezTo>
                    <a:pt x="1491043" y="398502"/>
                    <a:pt x="1512406" y="316131"/>
                    <a:pt x="1555133" y="240950"/>
                  </a:cubicBezTo>
                  <a:cubicBezTo>
                    <a:pt x="1597859" y="165769"/>
                    <a:pt x="1658045" y="106815"/>
                    <a:pt x="1735691" y="64089"/>
                  </a:cubicBezTo>
                  <a:cubicBezTo>
                    <a:pt x="1813338" y="21363"/>
                    <a:pt x="1898584" y="0"/>
                    <a:pt x="1991431" y="0"/>
                  </a:cubicBezTo>
                  <a:close/>
                  <a:moveTo>
                    <a:pt x="606381" y="0"/>
                  </a:moveTo>
                  <a:cubicBezTo>
                    <a:pt x="975304" y="0"/>
                    <a:pt x="1159766" y="326197"/>
                    <a:pt x="1159766" y="978591"/>
                  </a:cubicBezTo>
                  <a:cubicBezTo>
                    <a:pt x="1159766" y="1299037"/>
                    <a:pt x="1108207" y="1545122"/>
                    <a:pt x="1005089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6" y="1974437"/>
                    <a:pt x="246496" y="1892066"/>
                    <a:pt x="147898" y="1727324"/>
                  </a:cubicBezTo>
                  <a:cubicBezTo>
                    <a:pt x="49299" y="1562583"/>
                    <a:pt x="0" y="1329438"/>
                    <a:pt x="0" y="1027890"/>
                  </a:cubicBezTo>
                  <a:cubicBezTo>
                    <a:pt x="0" y="687725"/>
                    <a:pt x="52380" y="431369"/>
                    <a:pt x="157141" y="258821"/>
                  </a:cubicBezTo>
                  <a:cubicBezTo>
                    <a:pt x="261902" y="86273"/>
                    <a:pt x="411649" y="0"/>
                    <a:pt x="606381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672AB4DB-610A-4699-855E-87923D8934D7}"/>
              </a:ext>
            </a:extLst>
          </p:cNvPr>
          <p:cNvGrpSpPr/>
          <p:nvPr/>
        </p:nvGrpSpPr>
        <p:grpSpPr>
          <a:xfrm>
            <a:off x="8755960" y="3044747"/>
            <a:ext cx="2622712" cy="2029363"/>
            <a:chOff x="8755960" y="3044747"/>
            <a:chExt cx="2622712" cy="2029363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D443E149-25A5-4ABB-93CB-2CFA675DD957}"/>
                </a:ext>
              </a:extLst>
            </p:cNvPr>
            <p:cNvSpPr txBox="1"/>
            <p:nvPr/>
          </p:nvSpPr>
          <p:spPr>
            <a:xfrm>
              <a:off x="8823995" y="3099673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5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7" y="877938"/>
                    <a:pt x="1671603" y="967499"/>
                  </a:cubicBezTo>
                  <a:cubicBezTo>
                    <a:pt x="1749249" y="1057059"/>
                    <a:pt x="1852573" y="1101839"/>
                    <a:pt x="1981573" y="1101839"/>
                  </a:cubicBezTo>
                  <a:cubicBezTo>
                    <a:pt x="2056343" y="1101839"/>
                    <a:pt x="2126595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7" y="745652"/>
                    <a:pt x="2405547" y="669238"/>
                  </a:cubicBezTo>
                  <a:cubicBezTo>
                    <a:pt x="2405547" y="505728"/>
                    <a:pt x="2365696" y="372620"/>
                    <a:pt x="2285996" y="269913"/>
                  </a:cubicBezTo>
                  <a:cubicBezTo>
                    <a:pt x="2206295" y="167206"/>
                    <a:pt x="2105231" y="115853"/>
                    <a:pt x="1982805" y="115853"/>
                  </a:cubicBezTo>
                  <a:close/>
                  <a:moveTo>
                    <a:pt x="595289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89" y="115853"/>
                  </a:cubicBezTo>
                  <a:close/>
                  <a:moveTo>
                    <a:pt x="2000060" y="0"/>
                  </a:moveTo>
                  <a:cubicBezTo>
                    <a:pt x="2176715" y="0"/>
                    <a:pt x="2313315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1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1" y="207262"/>
                    <a:pt x="1615320" y="132492"/>
                    <a:pt x="1703647" y="79495"/>
                  </a:cubicBezTo>
                  <a:cubicBezTo>
                    <a:pt x="1791975" y="26498"/>
                    <a:pt x="1890779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1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pattFill prst="narHorz">
              <a:fgClr>
                <a:prstClr val="white">
                  <a:lumMod val="75000"/>
                </a:prstClr>
              </a:fgClr>
              <a:bgClr>
                <a:prstClr val="white"/>
              </a:bgClr>
            </a:patt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ED818F2-E743-4B86-A6AE-24FE8C59CC03}"/>
                </a:ext>
              </a:extLst>
            </p:cNvPr>
            <p:cNvSpPr txBox="1"/>
            <p:nvPr/>
          </p:nvSpPr>
          <p:spPr>
            <a:xfrm>
              <a:off x="8755960" y="3044747"/>
              <a:ext cx="2554677" cy="1974437"/>
            </a:xfrm>
            <a:custGeom>
              <a:avLst/>
              <a:gdLst/>
              <a:ahLst/>
              <a:cxnLst/>
              <a:rect l="l" t="t" r="r" b="b"/>
              <a:pathLst>
                <a:path w="2554677" h="1974437">
                  <a:moveTo>
                    <a:pt x="1982805" y="115853"/>
                  </a:moveTo>
                  <a:cubicBezTo>
                    <a:pt x="1903104" y="115853"/>
                    <a:pt x="1830593" y="136600"/>
                    <a:pt x="1765272" y="178093"/>
                  </a:cubicBezTo>
                  <a:cubicBezTo>
                    <a:pt x="1699950" y="219587"/>
                    <a:pt x="1648597" y="278335"/>
                    <a:pt x="1611211" y="354338"/>
                  </a:cubicBezTo>
                  <a:cubicBezTo>
                    <a:pt x="1573826" y="430342"/>
                    <a:pt x="1555133" y="513945"/>
                    <a:pt x="1555133" y="605149"/>
                  </a:cubicBezTo>
                  <a:cubicBezTo>
                    <a:pt x="1555133" y="757155"/>
                    <a:pt x="1593956" y="877938"/>
                    <a:pt x="1671603" y="967499"/>
                  </a:cubicBezTo>
                  <a:cubicBezTo>
                    <a:pt x="1749249" y="1057059"/>
                    <a:pt x="1852573" y="1101839"/>
                    <a:pt x="1981572" y="1101839"/>
                  </a:cubicBezTo>
                  <a:cubicBezTo>
                    <a:pt x="2056343" y="1101839"/>
                    <a:pt x="2126594" y="1082120"/>
                    <a:pt x="2192327" y="1042680"/>
                  </a:cubicBezTo>
                  <a:cubicBezTo>
                    <a:pt x="2258059" y="1003241"/>
                    <a:pt x="2310029" y="950244"/>
                    <a:pt x="2348236" y="883690"/>
                  </a:cubicBezTo>
                  <a:cubicBezTo>
                    <a:pt x="2386443" y="817136"/>
                    <a:pt x="2405546" y="745652"/>
                    <a:pt x="2405546" y="669238"/>
                  </a:cubicBezTo>
                  <a:cubicBezTo>
                    <a:pt x="2405546" y="505728"/>
                    <a:pt x="2365696" y="372620"/>
                    <a:pt x="2285996" y="269913"/>
                  </a:cubicBezTo>
                  <a:cubicBezTo>
                    <a:pt x="2206295" y="167206"/>
                    <a:pt x="2105232" y="115853"/>
                    <a:pt x="1982805" y="115853"/>
                  </a:cubicBezTo>
                  <a:close/>
                  <a:moveTo>
                    <a:pt x="595290" y="115853"/>
                  </a:moveTo>
                  <a:cubicBezTo>
                    <a:pt x="449857" y="115853"/>
                    <a:pt x="336468" y="190418"/>
                    <a:pt x="255124" y="339549"/>
                  </a:cubicBezTo>
                  <a:cubicBezTo>
                    <a:pt x="173780" y="488679"/>
                    <a:pt x="133108" y="712785"/>
                    <a:pt x="133108" y="1011868"/>
                  </a:cubicBezTo>
                  <a:cubicBezTo>
                    <a:pt x="133108" y="1280549"/>
                    <a:pt x="171521" y="1488839"/>
                    <a:pt x="248346" y="1636737"/>
                  </a:cubicBezTo>
                  <a:cubicBezTo>
                    <a:pt x="325170" y="1784635"/>
                    <a:pt x="435888" y="1858584"/>
                    <a:pt x="580500" y="1858584"/>
                  </a:cubicBezTo>
                  <a:cubicBezTo>
                    <a:pt x="722646" y="1858584"/>
                    <a:pt x="832337" y="1783402"/>
                    <a:pt x="909573" y="1633039"/>
                  </a:cubicBezTo>
                  <a:cubicBezTo>
                    <a:pt x="986808" y="1482677"/>
                    <a:pt x="1025426" y="1270690"/>
                    <a:pt x="1025426" y="997078"/>
                  </a:cubicBezTo>
                  <a:cubicBezTo>
                    <a:pt x="1025426" y="409595"/>
                    <a:pt x="882047" y="115853"/>
                    <a:pt x="595290" y="115853"/>
                  </a:cubicBezTo>
                  <a:close/>
                  <a:moveTo>
                    <a:pt x="2000060" y="0"/>
                  </a:moveTo>
                  <a:cubicBezTo>
                    <a:pt x="2176716" y="0"/>
                    <a:pt x="2313316" y="74770"/>
                    <a:pt x="2409860" y="224311"/>
                  </a:cubicBezTo>
                  <a:cubicBezTo>
                    <a:pt x="2506405" y="373853"/>
                    <a:pt x="2554677" y="587072"/>
                    <a:pt x="2554677" y="863970"/>
                  </a:cubicBezTo>
                  <a:cubicBezTo>
                    <a:pt x="2554677" y="1221390"/>
                    <a:pt x="2490177" y="1495823"/>
                    <a:pt x="2361177" y="1687269"/>
                  </a:cubicBezTo>
                  <a:cubicBezTo>
                    <a:pt x="2232177" y="1878714"/>
                    <a:pt x="2046483" y="1974437"/>
                    <a:pt x="1804095" y="1974437"/>
                  </a:cubicBezTo>
                  <a:cubicBezTo>
                    <a:pt x="1706318" y="1974437"/>
                    <a:pt x="1612649" y="1957593"/>
                    <a:pt x="1523089" y="1923905"/>
                  </a:cubicBezTo>
                  <a:lnTo>
                    <a:pt x="1523089" y="1787100"/>
                  </a:lnTo>
                  <a:cubicBezTo>
                    <a:pt x="1624152" y="1834756"/>
                    <a:pt x="1718643" y="1858584"/>
                    <a:pt x="1806560" y="1858584"/>
                  </a:cubicBezTo>
                  <a:cubicBezTo>
                    <a:pt x="2007044" y="1858584"/>
                    <a:pt x="2159666" y="1778883"/>
                    <a:pt x="2264427" y="1619482"/>
                  </a:cubicBezTo>
                  <a:cubicBezTo>
                    <a:pt x="2369188" y="1460081"/>
                    <a:pt x="2421569" y="1224266"/>
                    <a:pt x="2421569" y="912037"/>
                  </a:cubicBezTo>
                  <a:lnTo>
                    <a:pt x="2416639" y="912037"/>
                  </a:lnTo>
                  <a:cubicBezTo>
                    <a:pt x="2329543" y="1114986"/>
                    <a:pt x="2174250" y="1216460"/>
                    <a:pt x="1950760" y="1216460"/>
                  </a:cubicBezTo>
                  <a:cubicBezTo>
                    <a:pt x="1848875" y="1216460"/>
                    <a:pt x="1757466" y="1191605"/>
                    <a:pt x="1676533" y="1141895"/>
                  </a:cubicBezTo>
                  <a:cubicBezTo>
                    <a:pt x="1595600" y="1092185"/>
                    <a:pt x="1532949" y="1022550"/>
                    <a:pt x="1488579" y="932989"/>
                  </a:cubicBezTo>
                  <a:cubicBezTo>
                    <a:pt x="1444210" y="843429"/>
                    <a:pt x="1422025" y="742365"/>
                    <a:pt x="1422025" y="629798"/>
                  </a:cubicBezTo>
                  <a:cubicBezTo>
                    <a:pt x="1422025" y="509015"/>
                    <a:pt x="1446880" y="400351"/>
                    <a:pt x="1496590" y="303807"/>
                  </a:cubicBezTo>
                  <a:cubicBezTo>
                    <a:pt x="1546300" y="207262"/>
                    <a:pt x="1615320" y="132492"/>
                    <a:pt x="1703648" y="79495"/>
                  </a:cubicBezTo>
                  <a:cubicBezTo>
                    <a:pt x="1791975" y="26498"/>
                    <a:pt x="1890780" y="0"/>
                    <a:pt x="2000060" y="0"/>
                  </a:cubicBezTo>
                  <a:close/>
                  <a:moveTo>
                    <a:pt x="606382" y="0"/>
                  </a:moveTo>
                  <a:cubicBezTo>
                    <a:pt x="975305" y="0"/>
                    <a:pt x="1159767" y="326197"/>
                    <a:pt x="1159767" y="978591"/>
                  </a:cubicBezTo>
                  <a:cubicBezTo>
                    <a:pt x="1159767" y="1299037"/>
                    <a:pt x="1108208" y="1545122"/>
                    <a:pt x="1005090" y="1716848"/>
                  </a:cubicBezTo>
                  <a:cubicBezTo>
                    <a:pt x="901972" y="1888574"/>
                    <a:pt x="755102" y="1974437"/>
                    <a:pt x="564477" y="1974437"/>
                  </a:cubicBezTo>
                  <a:cubicBezTo>
                    <a:pt x="385357" y="1974437"/>
                    <a:pt x="246497" y="1892066"/>
                    <a:pt x="147898" y="1727324"/>
                  </a:cubicBezTo>
                  <a:cubicBezTo>
                    <a:pt x="49300" y="1562583"/>
                    <a:pt x="0" y="1329438"/>
                    <a:pt x="0" y="1027890"/>
                  </a:cubicBezTo>
                  <a:cubicBezTo>
                    <a:pt x="0" y="687725"/>
                    <a:pt x="52381" y="431369"/>
                    <a:pt x="157142" y="258821"/>
                  </a:cubicBezTo>
                  <a:cubicBezTo>
                    <a:pt x="261903" y="86273"/>
                    <a:pt x="411650" y="0"/>
                    <a:pt x="606382" y="0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9900" b="0" i="0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  <a:uLnTx/>
                <a:uFillTx/>
                <a:latin typeface="Microsoft JhengHei UI Light" panose="020B0304030504040204" pitchFamily="34" charset="-120"/>
                <a:ea typeface="Microsoft JhengHei UI Light" panose="020B0304030504040204" pitchFamily="34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42687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图片包含 树, 户外, 建筑物, 道路&#10;&#10;自动生成的说明">
            <a:extLst>
              <a:ext uri="{FF2B5EF4-FFF2-40B4-BE49-F238E27FC236}">
                <a16:creationId xmlns:a16="http://schemas.microsoft.com/office/drawing/2014/main" id="{A7B137F2-C14A-4C1F-AFB3-E731A4C72E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478" y="1391984"/>
            <a:ext cx="7085044" cy="4730742"/>
          </a:xfrm>
          <a:prstGeom prst="rect">
            <a:avLst/>
          </a:prstGeom>
        </p:spPr>
      </p:pic>
      <p:sp>
        <p:nvSpPr>
          <p:cNvPr id="7" name="矩形: 圆角 6">
            <a:extLst>
              <a:ext uri="{FF2B5EF4-FFF2-40B4-BE49-F238E27FC236}">
                <a16:creationId xmlns:a16="http://schemas.microsoft.com/office/drawing/2014/main" id="{9CBE8769-C4B4-4542-80A8-F01716108C50}"/>
              </a:ext>
            </a:extLst>
          </p:cNvPr>
          <p:cNvSpPr/>
          <p:nvPr/>
        </p:nvSpPr>
        <p:spPr>
          <a:xfrm>
            <a:off x="5203373" y="548440"/>
            <a:ext cx="1785256" cy="480260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defRPr/>
            </a:pPr>
            <a:r>
              <a:rPr lang="zh-CN" altLang="en-US" sz="2400" b="1" spc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图片素材</a:t>
            </a:r>
            <a:endParaRPr lang="en-US" altLang="zh-CN" sz="2400" b="1" spc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5290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717</Words>
  <Application>Microsoft Office PowerPoint</Application>
  <PresentationFormat>宽屏</PresentationFormat>
  <Paragraphs>182</Paragraphs>
  <Slides>45</Slides>
  <Notes>39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56" baseType="lpstr">
      <vt:lpstr>Microsoft JhengHei UI Light</vt:lpstr>
      <vt:lpstr>等线</vt:lpstr>
      <vt:lpstr>等线 Light</vt:lpstr>
      <vt:lpstr>微软雅黑</vt:lpstr>
      <vt:lpstr>微软雅黑 Light</vt:lpstr>
      <vt:lpstr>Arial</vt:lpstr>
      <vt:lpstr>Arial Black</vt:lpstr>
      <vt:lpstr>Calibri</vt:lpstr>
      <vt:lpstr>Segoe UI</vt:lpstr>
      <vt:lpstr>Segoe UI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HP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周威</dc:creator>
  <cp:lastModifiedBy>周威</cp:lastModifiedBy>
  <cp:revision>1</cp:revision>
  <dcterms:created xsi:type="dcterms:W3CDTF">2019-10-17T08:37:15Z</dcterms:created>
  <dcterms:modified xsi:type="dcterms:W3CDTF">2019-10-17T08:37:39Z</dcterms:modified>
</cp:coreProperties>
</file>